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1" r:id="rId6"/>
    <p:sldId id="265" r:id="rId7"/>
    <p:sldId id="266" r:id="rId8"/>
    <p:sldId id="267" r:id="rId9"/>
    <p:sldId id="268" r:id="rId10"/>
    <p:sldId id="271" r:id="rId11"/>
    <p:sldId id="273" r:id="rId12"/>
    <p:sldId id="274" r:id="rId13"/>
    <p:sldId id="269" r:id="rId14"/>
    <p:sldId id="270" r:id="rId15"/>
    <p:sldId id="279" r:id="rId16"/>
    <p:sldId id="280" r:id="rId17"/>
    <p:sldId id="272"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ravi" userId="6b97c11a0528bd41" providerId="LiveId" clId="{05F9A9AA-D4D7-458A-99E6-B1738B98F9ED}"/>
    <pc:docChg chg="undo custSel addSld delSld modSld sldOrd modShowInfo">
      <pc:chgData name="sara ravi" userId="6b97c11a0528bd41" providerId="LiveId" clId="{05F9A9AA-D4D7-458A-99E6-B1738B98F9ED}" dt="2025-04-23T07:04:42.845" v="5912" actId="2744"/>
      <pc:docMkLst>
        <pc:docMk/>
      </pc:docMkLst>
      <pc:sldChg chg="modSp mod">
        <pc:chgData name="sara ravi" userId="6b97c11a0528bd41" providerId="LiveId" clId="{05F9A9AA-D4D7-458A-99E6-B1738B98F9ED}" dt="2025-04-20T04:38:05.962" v="3010" actId="14100"/>
        <pc:sldMkLst>
          <pc:docMk/>
          <pc:sldMk cId="1583023913" sldId="256"/>
        </pc:sldMkLst>
        <pc:spChg chg="mod">
          <ac:chgData name="sara ravi" userId="6b97c11a0528bd41" providerId="LiveId" clId="{05F9A9AA-D4D7-458A-99E6-B1738B98F9ED}" dt="2025-04-20T04:38:05.962" v="3010" actId="14100"/>
          <ac:spMkLst>
            <pc:docMk/>
            <pc:sldMk cId="1583023913" sldId="256"/>
            <ac:spMk id="4" creationId="{B938FA26-F9FD-FC7A-0B73-F61C5AE81C51}"/>
          </ac:spMkLst>
        </pc:spChg>
        <pc:spChg chg="mod">
          <ac:chgData name="sara ravi" userId="6b97c11a0528bd41" providerId="LiveId" clId="{05F9A9AA-D4D7-458A-99E6-B1738B98F9ED}" dt="2025-04-20T04:38:00.616" v="3009" actId="20577"/>
          <ac:spMkLst>
            <pc:docMk/>
            <pc:sldMk cId="1583023913" sldId="256"/>
            <ac:spMk id="5" creationId="{34D91EF4-BCBF-0A9B-65C9-99A89265C6A0}"/>
          </ac:spMkLst>
        </pc:spChg>
      </pc:sldChg>
      <pc:sldChg chg="addSp delSp modSp new mod modClrScheme modAnim chgLayout">
        <pc:chgData name="sara ravi" userId="6b97c11a0528bd41" providerId="LiveId" clId="{05F9A9AA-D4D7-458A-99E6-B1738B98F9ED}" dt="2025-04-21T13:23:37.960" v="5553" actId="20577"/>
        <pc:sldMkLst>
          <pc:docMk/>
          <pc:sldMk cId="1637352021" sldId="257"/>
        </pc:sldMkLst>
        <pc:spChg chg="mod ord">
          <ac:chgData name="sara ravi" userId="6b97c11a0528bd41" providerId="LiveId" clId="{05F9A9AA-D4D7-458A-99E6-B1738B98F9ED}" dt="2025-04-20T08:56:06.603" v="3757" actId="700"/>
          <ac:spMkLst>
            <pc:docMk/>
            <pc:sldMk cId="1637352021" sldId="257"/>
            <ac:spMk id="2" creationId="{37D2FBD7-52EF-F18D-D440-7A05AF642760}"/>
          </ac:spMkLst>
        </pc:spChg>
        <pc:spChg chg="add del mod ord">
          <ac:chgData name="sara ravi" userId="6b97c11a0528bd41" providerId="LiveId" clId="{05F9A9AA-D4D7-458A-99E6-B1738B98F9ED}" dt="2025-04-20T08:53:56.531" v="3748" actId="700"/>
          <ac:spMkLst>
            <pc:docMk/>
            <pc:sldMk cId="1637352021" sldId="257"/>
            <ac:spMk id="3" creationId="{7D41BBB8-F55E-0F71-09E2-8E247BF5521D}"/>
          </ac:spMkLst>
        </pc:spChg>
        <pc:spChg chg="del mod">
          <ac:chgData name="sara ravi" userId="6b97c11a0528bd41" providerId="LiveId" clId="{05F9A9AA-D4D7-458A-99E6-B1738B98F9ED}" dt="2025-04-19T16:53:55.248" v="201" actId="478"/>
          <ac:spMkLst>
            <pc:docMk/>
            <pc:sldMk cId="1637352021" sldId="257"/>
            <ac:spMk id="3" creationId="{8E40CA0E-B3A5-238B-55A9-AD51F7F8DAD5}"/>
          </ac:spMkLst>
        </pc:spChg>
        <pc:spChg chg="add del mod">
          <ac:chgData name="sara ravi" userId="6b97c11a0528bd41" providerId="LiveId" clId="{05F9A9AA-D4D7-458A-99E6-B1738B98F9ED}" dt="2025-04-20T08:54:11.952" v="3751"/>
          <ac:spMkLst>
            <pc:docMk/>
            <pc:sldMk cId="1637352021" sldId="257"/>
            <ac:spMk id="4" creationId="{4D305D15-407F-EBAF-AEED-045F45679571}"/>
          </ac:spMkLst>
        </pc:spChg>
        <pc:spChg chg="add del mod">
          <ac:chgData name="sara ravi" userId="6b97c11a0528bd41" providerId="LiveId" clId="{05F9A9AA-D4D7-458A-99E6-B1738B98F9ED}" dt="2025-04-19T16:54:19.495" v="202" actId="700"/>
          <ac:spMkLst>
            <pc:docMk/>
            <pc:sldMk cId="1637352021" sldId="257"/>
            <ac:spMk id="5" creationId="{A93DD64F-39B0-10A6-3A52-E0B296207153}"/>
          </ac:spMkLst>
        </pc:spChg>
        <pc:spChg chg="add del mod">
          <ac:chgData name="sara ravi" userId="6b97c11a0528bd41" providerId="LiveId" clId="{05F9A9AA-D4D7-458A-99E6-B1738B98F9ED}" dt="2025-04-20T08:55:48.439" v="3756" actId="478"/>
          <ac:spMkLst>
            <pc:docMk/>
            <pc:sldMk cId="1637352021" sldId="257"/>
            <ac:spMk id="5" creationId="{D8BB3632-AEC0-FF26-90AB-39511FB008F4}"/>
          </ac:spMkLst>
        </pc:spChg>
        <pc:spChg chg="add mod ord">
          <ac:chgData name="sara ravi" userId="6b97c11a0528bd41" providerId="LiveId" clId="{05F9A9AA-D4D7-458A-99E6-B1738B98F9ED}" dt="2025-04-21T13:23:37.960" v="5553" actId="20577"/>
          <ac:spMkLst>
            <pc:docMk/>
            <pc:sldMk cId="1637352021" sldId="257"/>
            <ac:spMk id="6" creationId="{60F6C78B-65DC-F30F-087E-43593538C381}"/>
          </ac:spMkLst>
        </pc:spChg>
        <pc:spChg chg="add del mod ord">
          <ac:chgData name="sara ravi" userId="6b97c11a0528bd41" providerId="LiveId" clId="{05F9A9AA-D4D7-458A-99E6-B1738B98F9ED}" dt="2025-04-19T16:55:07.841" v="210" actId="478"/>
          <ac:spMkLst>
            <pc:docMk/>
            <pc:sldMk cId="1637352021" sldId="257"/>
            <ac:spMk id="6" creationId="{D03F1FF2-2DA9-EC89-24F5-6F1CCE61B654}"/>
          </ac:spMkLst>
        </pc:spChg>
        <pc:spChg chg="add del mod ord">
          <ac:chgData name="sara ravi" userId="6b97c11a0528bd41" providerId="LiveId" clId="{05F9A9AA-D4D7-458A-99E6-B1738B98F9ED}" dt="2025-04-19T16:57:24.613" v="244" actId="700"/>
          <ac:spMkLst>
            <pc:docMk/>
            <pc:sldMk cId="1637352021" sldId="257"/>
            <ac:spMk id="7" creationId="{E6F91544-BDC5-DA35-39CC-594A84F383D9}"/>
          </ac:spMkLst>
        </pc:spChg>
        <pc:spChg chg="add del mod ord">
          <ac:chgData name="sara ravi" userId="6b97c11a0528bd41" providerId="LiveId" clId="{05F9A9AA-D4D7-458A-99E6-B1738B98F9ED}" dt="2025-04-19T16:55:51.442" v="216" actId="478"/>
          <ac:spMkLst>
            <pc:docMk/>
            <pc:sldMk cId="1637352021" sldId="257"/>
            <ac:spMk id="8" creationId="{29057C6D-CDA1-D2C9-086C-04F9BA66022D}"/>
          </ac:spMkLst>
        </pc:spChg>
        <pc:spChg chg="add del mod ord">
          <ac:chgData name="sara ravi" userId="6b97c11a0528bd41" providerId="LiveId" clId="{05F9A9AA-D4D7-458A-99E6-B1738B98F9ED}" dt="2025-04-19T16:57:35.130" v="246" actId="478"/>
          <ac:spMkLst>
            <pc:docMk/>
            <pc:sldMk cId="1637352021" sldId="257"/>
            <ac:spMk id="9" creationId="{76F55F99-F0A1-8302-B5A5-1A6F3D1615A8}"/>
          </ac:spMkLst>
        </pc:spChg>
        <pc:spChg chg="add del mod">
          <ac:chgData name="sara ravi" userId="6b97c11a0528bd41" providerId="LiveId" clId="{05F9A9AA-D4D7-458A-99E6-B1738B98F9ED}" dt="2025-04-20T08:57:42.663" v="3876"/>
          <ac:spMkLst>
            <pc:docMk/>
            <pc:sldMk cId="1637352021" sldId="257"/>
            <ac:spMk id="10" creationId="{19E72828-0068-F0E4-2C3F-146C75726C04}"/>
          </ac:spMkLst>
        </pc:spChg>
        <pc:spChg chg="add del mod ord">
          <ac:chgData name="sara ravi" userId="6b97c11a0528bd41" providerId="LiveId" clId="{05F9A9AA-D4D7-458A-99E6-B1738B98F9ED}" dt="2025-04-19T17:03:01.567" v="493" actId="700"/>
          <ac:spMkLst>
            <pc:docMk/>
            <pc:sldMk cId="1637352021" sldId="257"/>
            <ac:spMk id="11" creationId="{68644C8D-6435-AD04-B9C3-AA79BE1C699C}"/>
          </ac:spMkLst>
        </pc:spChg>
        <pc:spChg chg="add del mod">
          <ac:chgData name="sara ravi" userId="6b97c11a0528bd41" providerId="LiveId" clId="{05F9A9AA-D4D7-458A-99E6-B1738B98F9ED}" dt="2025-04-20T08:57:42.663" v="3874" actId="478"/>
          <ac:spMkLst>
            <pc:docMk/>
            <pc:sldMk cId="1637352021" sldId="257"/>
            <ac:spMk id="12" creationId="{EF305614-4500-2974-FF5C-8404659B560D}"/>
          </ac:spMkLst>
        </pc:spChg>
      </pc:sldChg>
      <pc:sldChg chg="addSp delSp modSp new mod modClrScheme modAnim chgLayout">
        <pc:chgData name="sara ravi" userId="6b97c11a0528bd41" providerId="LiveId" clId="{05F9A9AA-D4D7-458A-99E6-B1738B98F9ED}" dt="2025-04-21T12:30:23.881" v="5491" actId="20577"/>
        <pc:sldMkLst>
          <pc:docMk/>
          <pc:sldMk cId="4166833947" sldId="258"/>
        </pc:sldMkLst>
        <pc:spChg chg="mod ord">
          <ac:chgData name="sara ravi" userId="6b97c11a0528bd41" providerId="LiveId" clId="{05F9A9AA-D4D7-458A-99E6-B1738B98F9ED}" dt="2025-04-21T12:30:23.881" v="5491" actId="20577"/>
          <ac:spMkLst>
            <pc:docMk/>
            <pc:sldMk cId="4166833947" sldId="258"/>
            <ac:spMk id="2" creationId="{32F17BC0-E193-F5B1-141D-D4212447A7E6}"/>
          </ac:spMkLst>
        </pc:spChg>
        <pc:spChg chg="del mod">
          <ac:chgData name="sara ravi" userId="6b97c11a0528bd41" providerId="LiveId" clId="{05F9A9AA-D4D7-458A-99E6-B1738B98F9ED}" dt="2025-04-19T17:10:02.770" v="595" actId="478"/>
          <ac:spMkLst>
            <pc:docMk/>
            <pc:sldMk cId="4166833947" sldId="258"/>
            <ac:spMk id="3" creationId="{2E3501FE-23A1-7728-C60B-A3FA19A847CB}"/>
          </ac:spMkLst>
        </pc:spChg>
        <pc:spChg chg="add del mod">
          <ac:chgData name="sara ravi" userId="6b97c11a0528bd41" providerId="LiveId" clId="{05F9A9AA-D4D7-458A-99E6-B1738B98F9ED}" dt="2025-04-19T17:24:45.311" v="748" actId="478"/>
          <ac:spMkLst>
            <pc:docMk/>
            <pc:sldMk cId="4166833947" sldId="258"/>
            <ac:spMk id="5" creationId="{8CC8ABB6-3325-D4CF-A617-F870B9ED39A5}"/>
          </ac:spMkLst>
        </pc:spChg>
        <pc:spChg chg="add del mod">
          <ac:chgData name="sara ravi" userId="6b97c11a0528bd41" providerId="LiveId" clId="{05F9A9AA-D4D7-458A-99E6-B1738B98F9ED}" dt="2025-04-19T17:24:34.990" v="747" actId="478"/>
          <ac:spMkLst>
            <pc:docMk/>
            <pc:sldMk cId="4166833947" sldId="258"/>
            <ac:spMk id="6" creationId="{1538BF2C-4C95-324C-DC1B-E2F8216005CA}"/>
          </ac:spMkLst>
        </pc:spChg>
        <pc:spChg chg="add mod">
          <ac:chgData name="sara ravi" userId="6b97c11a0528bd41" providerId="LiveId" clId="{05F9A9AA-D4D7-458A-99E6-B1738B98F9ED}" dt="2025-04-19T17:21:23.757" v="679" actId="1076"/>
          <ac:spMkLst>
            <pc:docMk/>
            <pc:sldMk cId="4166833947" sldId="258"/>
            <ac:spMk id="7" creationId="{0533D27A-30B6-2AE9-1F90-7ABD1C0C381D}"/>
          </ac:spMkLst>
        </pc:spChg>
        <pc:spChg chg="add del mod">
          <ac:chgData name="sara ravi" userId="6b97c11a0528bd41" providerId="LiveId" clId="{05F9A9AA-D4D7-458A-99E6-B1738B98F9ED}" dt="2025-04-19T17:25:49.725" v="794" actId="478"/>
          <ac:spMkLst>
            <pc:docMk/>
            <pc:sldMk cId="4166833947" sldId="258"/>
            <ac:spMk id="8" creationId="{293AD718-8860-10D4-72EC-5452A73FD62F}"/>
          </ac:spMkLst>
        </pc:spChg>
        <pc:spChg chg="add del mod">
          <ac:chgData name="sara ravi" userId="6b97c11a0528bd41" providerId="LiveId" clId="{05F9A9AA-D4D7-458A-99E6-B1738B98F9ED}" dt="2025-04-19T17:25:49.725" v="794" actId="478"/>
          <ac:spMkLst>
            <pc:docMk/>
            <pc:sldMk cId="4166833947" sldId="258"/>
            <ac:spMk id="9" creationId="{9803F14E-B9C8-C52C-7D6E-0F6560D74990}"/>
          </ac:spMkLst>
        </pc:spChg>
        <pc:spChg chg="add del mod">
          <ac:chgData name="sara ravi" userId="6b97c11a0528bd41" providerId="LiveId" clId="{05F9A9AA-D4D7-458A-99E6-B1738B98F9ED}" dt="2025-04-19T17:25:49.725" v="794" actId="478"/>
          <ac:spMkLst>
            <pc:docMk/>
            <pc:sldMk cId="4166833947" sldId="258"/>
            <ac:spMk id="10" creationId="{D6085203-160A-4A4E-AAD5-8FA79866FAAD}"/>
          </ac:spMkLst>
        </pc:spChg>
        <pc:spChg chg="add del mod">
          <ac:chgData name="sara ravi" userId="6b97c11a0528bd41" providerId="LiveId" clId="{05F9A9AA-D4D7-458A-99E6-B1738B98F9ED}" dt="2025-04-19T17:25:49.725" v="794" actId="478"/>
          <ac:spMkLst>
            <pc:docMk/>
            <pc:sldMk cId="4166833947" sldId="258"/>
            <ac:spMk id="11" creationId="{5BDA9A62-DAAF-631E-F128-7C2948F7A0A0}"/>
          </ac:spMkLst>
        </pc:spChg>
        <pc:spChg chg="add mod">
          <ac:chgData name="sara ravi" userId="6b97c11a0528bd41" providerId="LiveId" clId="{05F9A9AA-D4D7-458A-99E6-B1738B98F9ED}" dt="2025-04-19T17:26:27.581" v="798" actId="1076"/>
          <ac:spMkLst>
            <pc:docMk/>
            <pc:sldMk cId="4166833947" sldId="258"/>
            <ac:spMk id="12" creationId="{C0C96A66-F756-A73C-BF8F-B323FE334179}"/>
          </ac:spMkLst>
        </pc:spChg>
        <pc:spChg chg="add">
          <ac:chgData name="sara ravi" userId="6b97c11a0528bd41" providerId="LiveId" clId="{05F9A9AA-D4D7-458A-99E6-B1738B98F9ED}" dt="2025-04-19T17:25:52.674" v="795"/>
          <ac:spMkLst>
            <pc:docMk/>
            <pc:sldMk cId="4166833947" sldId="258"/>
            <ac:spMk id="13" creationId="{4E3E1C9E-0DE9-6DE2-E02C-F7879A0DEA38}"/>
          </ac:spMkLst>
        </pc:spChg>
        <pc:spChg chg="add">
          <ac:chgData name="sara ravi" userId="6b97c11a0528bd41" providerId="LiveId" clId="{05F9A9AA-D4D7-458A-99E6-B1738B98F9ED}" dt="2025-04-19T17:25:52.674" v="795"/>
          <ac:spMkLst>
            <pc:docMk/>
            <pc:sldMk cId="4166833947" sldId="258"/>
            <ac:spMk id="14" creationId="{7DD40703-0D4C-5732-6E92-A48AD6A1B2E7}"/>
          </ac:spMkLst>
        </pc:spChg>
        <pc:spChg chg="add del mod ord">
          <ac:chgData name="sara ravi" userId="6b97c11a0528bd41" providerId="LiveId" clId="{05F9A9AA-D4D7-458A-99E6-B1738B98F9ED}" dt="2025-04-19T17:28:04.529" v="801" actId="478"/>
          <ac:spMkLst>
            <pc:docMk/>
            <pc:sldMk cId="4166833947" sldId="258"/>
            <ac:spMk id="15" creationId="{C8C3394C-7B2C-987F-0D37-95D717E2AD41}"/>
          </ac:spMkLst>
        </pc:spChg>
        <pc:spChg chg="add del mod ord">
          <ac:chgData name="sara ravi" userId="6b97c11a0528bd41" providerId="LiveId" clId="{05F9A9AA-D4D7-458A-99E6-B1738B98F9ED}" dt="2025-04-19T17:28:32.122" v="803" actId="700"/>
          <ac:spMkLst>
            <pc:docMk/>
            <pc:sldMk cId="4166833947" sldId="258"/>
            <ac:spMk id="16" creationId="{E73F1081-9549-83C3-37DF-A9F9907C41CF}"/>
          </ac:spMkLst>
        </pc:spChg>
        <pc:spChg chg="add del mod ord">
          <ac:chgData name="sara ravi" userId="6b97c11a0528bd41" providerId="LiveId" clId="{05F9A9AA-D4D7-458A-99E6-B1738B98F9ED}" dt="2025-04-19T17:29:31.884" v="811" actId="700"/>
          <ac:spMkLst>
            <pc:docMk/>
            <pc:sldMk cId="4166833947" sldId="258"/>
            <ac:spMk id="17" creationId="{7F0B120E-DD0F-6FFE-7069-989EF9DEC585}"/>
          </ac:spMkLst>
        </pc:spChg>
        <pc:spChg chg="add mod">
          <ac:chgData name="sara ravi" userId="6b97c11a0528bd41" providerId="LiveId" clId="{05F9A9AA-D4D7-458A-99E6-B1738B98F9ED}" dt="2025-04-19T18:58:26.795" v="2296" actId="6549"/>
          <ac:spMkLst>
            <pc:docMk/>
            <pc:sldMk cId="4166833947" sldId="258"/>
            <ac:spMk id="18" creationId="{B8FCF584-ABF5-B0F3-508F-CBD688D94FAE}"/>
          </ac:spMkLst>
        </pc:spChg>
      </pc:sldChg>
      <pc:sldChg chg="addSp delSp modSp new mod modClrScheme modAnim chgLayout">
        <pc:chgData name="sara ravi" userId="6b97c11a0528bd41" providerId="LiveId" clId="{05F9A9AA-D4D7-458A-99E6-B1738B98F9ED}" dt="2025-04-21T12:27:23.241" v="5445"/>
        <pc:sldMkLst>
          <pc:docMk/>
          <pc:sldMk cId="2788913155" sldId="259"/>
        </pc:sldMkLst>
        <pc:spChg chg="del">
          <ac:chgData name="sara ravi" userId="6b97c11a0528bd41" providerId="LiveId" clId="{05F9A9AA-D4D7-458A-99E6-B1738B98F9ED}" dt="2025-04-19T17:34:44.467" v="843" actId="700"/>
          <ac:spMkLst>
            <pc:docMk/>
            <pc:sldMk cId="2788913155" sldId="259"/>
            <ac:spMk id="2" creationId="{5D3D46C3-4096-20D8-0179-3C8D20B18F12}"/>
          </ac:spMkLst>
        </pc:spChg>
        <pc:spChg chg="del">
          <ac:chgData name="sara ravi" userId="6b97c11a0528bd41" providerId="LiveId" clId="{05F9A9AA-D4D7-458A-99E6-B1738B98F9ED}" dt="2025-04-19T17:34:44.467" v="843" actId="700"/>
          <ac:spMkLst>
            <pc:docMk/>
            <pc:sldMk cId="2788913155" sldId="259"/>
            <ac:spMk id="3" creationId="{254E61D7-31A4-6EDC-CE7F-0E70FCDBF9C9}"/>
          </ac:spMkLst>
        </pc:spChg>
        <pc:spChg chg="add mod">
          <ac:chgData name="sara ravi" userId="6b97c11a0528bd41" providerId="LiveId" clId="{05F9A9AA-D4D7-458A-99E6-B1738B98F9ED}" dt="2025-04-20T04:49:30.020" v="3366" actId="2711"/>
          <ac:spMkLst>
            <pc:docMk/>
            <pc:sldMk cId="2788913155" sldId="259"/>
            <ac:spMk id="4" creationId="{F5D17B08-D2F4-BAB1-A9B5-6526EFA0CD9B}"/>
          </ac:spMkLst>
        </pc:spChg>
        <pc:spChg chg="add mod">
          <ac:chgData name="sara ravi" userId="6b97c11a0528bd41" providerId="LiveId" clId="{05F9A9AA-D4D7-458A-99E6-B1738B98F9ED}" dt="2025-04-21T12:27:14.672" v="5443" actId="1076"/>
          <ac:spMkLst>
            <pc:docMk/>
            <pc:sldMk cId="2788913155" sldId="259"/>
            <ac:spMk id="5" creationId="{BBEDC9B7-47BA-8ADA-CE9D-2C7183459BCD}"/>
          </ac:spMkLst>
        </pc:spChg>
      </pc:sldChg>
      <pc:sldChg chg="addSp modSp new del mod ord">
        <pc:chgData name="sara ravi" userId="6b97c11a0528bd41" providerId="LiveId" clId="{05F9A9AA-D4D7-458A-99E6-B1738B98F9ED}" dt="2025-04-19T18:03:24.210" v="1615" actId="2696"/>
        <pc:sldMkLst>
          <pc:docMk/>
          <pc:sldMk cId="2268757584" sldId="260"/>
        </pc:sldMkLst>
        <pc:spChg chg="add mod">
          <ac:chgData name="sara ravi" userId="6b97c11a0528bd41" providerId="LiveId" clId="{05F9A9AA-D4D7-458A-99E6-B1738B98F9ED}" dt="2025-04-19T17:59:44.636" v="1576" actId="20577"/>
          <ac:spMkLst>
            <pc:docMk/>
            <pc:sldMk cId="2268757584" sldId="260"/>
            <ac:spMk id="4" creationId="{E898A334-8BB0-AEBD-CDBF-49F4FC5E0999}"/>
          </ac:spMkLst>
        </pc:spChg>
        <pc:picChg chg="add mod">
          <ac:chgData name="sara ravi" userId="6b97c11a0528bd41" providerId="LiveId" clId="{05F9A9AA-D4D7-458A-99E6-B1738B98F9ED}" dt="2025-04-19T17:59:13.803" v="1551" actId="1076"/>
          <ac:picMkLst>
            <pc:docMk/>
            <pc:sldMk cId="2268757584" sldId="260"/>
            <ac:picMk id="3" creationId="{33FAA69A-5626-2690-F7A4-349BD35FCD06}"/>
          </ac:picMkLst>
        </pc:picChg>
      </pc:sldChg>
      <pc:sldChg chg="addSp modSp new mod modAnim">
        <pc:chgData name="sara ravi" userId="6b97c11a0528bd41" providerId="LiveId" clId="{05F9A9AA-D4D7-458A-99E6-B1738B98F9ED}" dt="2025-04-21T12:27:41.867" v="5449"/>
        <pc:sldMkLst>
          <pc:docMk/>
          <pc:sldMk cId="1853816119" sldId="261"/>
        </pc:sldMkLst>
        <pc:spChg chg="mod">
          <ac:chgData name="sara ravi" userId="6b97c11a0528bd41" providerId="LiveId" clId="{05F9A9AA-D4D7-458A-99E6-B1738B98F9ED}" dt="2025-04-19T18:04:05.630" v="1624" actId="1076"/>
          <ac:spMkLst>
            <pc:docMk/>
            <pc:sldMk cId="1853816119" sldId="261"/>
            <ac:spMk id="2" creationId="{69E36956-04B5-B248-9E1E-87D7BE5C524F}"/>
          </ac:spMkLst>
        </pc:spChg>
        <pc:picChg chg="add mod">
          <ac:chgData name="sara ravi" userId="6b97c11a0528bd41" providerId="LiveId" clId="{05F9A9AA-D4D7-458A-99E6-B1738B98F9ED}" dt="2025-04-20T09:17:53.973" v="4039" actId="1076"/>
          <ac:picMkLst>
            <pc:docMk/>
            <pc:sldMk cId="1853816119" sldId="261"/>
            <ac:picMk id="3" creationId="{F1BFA900-5805-4E14-4C22-A16D37810116}"/>
          </ac:picMkLst>
        </pc:picChg>
        <pc:picChg chg="add mod">
          <ac:chgData name="sara ravi" userId="6b97c11a0528bd41" providerId="LiveId" clId="{05F9A9AA-D4D7-458A-99E6-B1738B98F9ED}" dt="2025-04-20T09:18:04.190" v="4042" actId="1076"/>
          <ac:picMkLst>
            <pc:docMk/>
            <pc:sldMk cId="1853816119" sldId="261"/>
            <ac:picMk id="4" creationId="{80B32E9E-212C-EF51-9EE1-D63D7F4992B3}"/>
          </ac:picMkLst>
        </pc:picChg>
        <pc:picChg chg="add mod">
          <ac:chgData name="sara ravi" userId="6b97c11a0528bd41" providerId="LiveId" clId="{05F9A9AA-D4D7-458A-99E6-B1738B98F9ED}" dt="2025-04-20T09:18:01.157" v="4041" actId="1076"/>
          <ac:picMkLst>
            <pc:docMk/>
            <pc:sldMk cId="1853816119" sldId="261"/>
            <ac:picMk id="5" creationId="{A95C61DD-7449-8F3C-F97D-F4A6929C123A}"/>
          </ac:picMkLst>
        </pc:picChg>
      </pc:sldChg>
      <pc:sldChg chg="addSp modSp new del mod">
        <pc:chgData name="sara ravi" userId="6b97c11a0528bd41" providerId="LiveId" clId="{05F9A9AA-D4D7-458A-99E6-B1738B98F9ED}" dt="2025-04-19T18:03:20.191" v="1614" actId="2696"/>
        <pc:sldMkLst>
          <pc:docMk/>
          <pc:sldMk cId="1290773669" sldId="262"/>
        </pc:sldMkLst>
        <pc:spChg chg="add mod">
          <ac:chgData name="sara ravi" userId="6b97c11a0528bd41" providerId="LiveId" clId="{05F9A9AA-D4D7-458A-99E6-B1738B98F9ED}" dt="2025-04-19T18:00:57.031" v="1597" actId="1076"/>
          <ac:spMkLst>
            <pc:docMk/>
            <pc:sldMk cId="1290773669" sldId="262"/>
            <ac:spMk id="4" creationId="{4E51BDE4-3C98-5B05-5289-E1306E0A9753}"/>
          </ac:spMkLst>
        </pc:spChg>
        <pc:picChg chg="add mod">
          <ac:chgData name="sara ravi" userId="6b97c11a0528bd41" providerId="LiveId" clId="{05F9A9AA-D4D7-458A-99E6-B1738B98F9ED}" dt="2025-04-19T18:00:34.169" v="1580" actId="14100"/>
          <ac:picMkLst>
            <pc:docMk/>
            <pc:sldMk cId="1290773669" sldId="262"/>
            <ac:picMk id="3" creationId="{F6B96A71-469A-51F7-A719-DE6056C46FBE}"/>
          </ac:picMkLst>
        </pc:picChg>
      </pc:sldChg>
      <pc:sldChg chg="addSp delSp modSp new del mod modClrScheme chgLayout">
        <pc:chgData name="sara ravi" userId="6b97c11a0528bd41" providerId="LiveId" clId="{05F9A9AA-D4D7-458A-99E6-B1738B98F9ED}" dt="2025-04-19T18:24:41.156" v="1904" actId="2696"/>
        <pc:sldMkLst>
          <pc:docMk/>
          <pc:sldMk cId="2632944713" sldId="263"/>
        </pc:sldMkLst>
        <pc:spChg chg="add del mod">
          <ac:chgData name="sara ravi" userId="6b97c11a0528bd41" providerId="LiveId" clId="{05F9A9AA-D4D7-458A-99E6-B1738B98F9ED}" dt="2025-04-19T18:23:45.385" v="1899" actId="478"/>
          <ac:spMkLst>
            <pc:docMk/>
            <pc:sldMk cId="2632944713" sldId="263"/>
            <ac:spMk id="3" creationId="{7F3057B5-1A5C-4652-B243-6D442EF7049D}"/>
          </ac:spMkLst>
        </pc:spChg>
        <pc:spChg chg="add mod">
          <ac:chgData name="sara ravi" userId="6b97c11a0528bd41" providerId="LiveId" clId="{05F9A9AA-D4D7-458A-99E6-B1738B98F9ED}" dt="2025-04-19T18:07:16.653" v="1640" actId="700"/>
          <ac:spMkLst>
            <pc:docMk/>
            <pc:sldMk cId="2632944713" sldId="263"/>
            <ac:spMk id="4" creationId="{AB628E97-422F-69D8-628B-4B1C497D29CA}"/>
          </ac:spMkLst>
        </pc:spChg>
        <pc:spChg chg="add mod">
          <ac:chgData name="sara ravi" userId="6b97c11a0528bd41" providerId="LiveId" clId="{05F9A9AA-D4D7-458A-99E6-B1738B98F9ED}" dt="2025-04-19T18:23:52.899" v="1901" actId="27636"/>
          <ac:spMkLst>
            <pc:docMk/>
            <pc:sldMk cId="2632944713" sldId="263"/>
            <ac:spMk id="5" creationId="{8D1CE0EC-D7A7-71A3-33FA-26A6F737ACB8}"/>
          </ac:spMkLst>
        </pc:spChg>
        <pc:spChg chg="add del mod">
          <ac:chgData name="sara ravi" userId="6b97c11a0528bd41" providerId="LiveId" clId="{05F9A9AA-D4D7-458A-99E6-B1738B98F9ED}" dt="2025-04-19T18:07:50.625" v="1642" actId="478"/>
          <ac:spMkLst>
            <pc:docMk/>
            <pc:sldMk cId="2632944713" sldId="263"/>
            <ac:spMk id="6" creationId="{12452EB0-FC3E-6149-07CE-09ED3AE219A2}"/>
          </ac:spMkLst>
        </pc:spChg>
        <pc:spChg chg="add mod">
          <ac:chgData name="sara ravi" userId="6b97c11a0528bd41" providerId="LiveId" clId="{05F9A9AA-D4D7-458A-99E6-B1738B98F9ED}" dt="2025-04-19T18:08:20.705" v="1669" actId="20577"/>
          <ac:spMkLst>
            <pc:docMk/>
            <pc:sldMk cId="2632944713" sldId="263"/>
            <ac:spMk id="7" creationId="{FE36D5B1-CA24-D4B4-7C6F-086345C67AB7}"/>
          </ac:spMkLst>
        </pc:spChg>
        <pc:spChg chg="add mod">
          <ac:chgData name="sara ravi" userId="6b97c11a0528bd41" providerId="LiveId" clId="{05F9A9AA-D4D7-458A-99E6-B1738B98F9ED}" dt="2025-04-19T18:24:17.163" v="1902" actId="14100"/>
          <ac:spMkLst>
            <pc:docMk/>
            <pc:sldMk cId="2632944713" sldId="263"/>
            <ac:spMk id="11" creationId="{C8958A19-539F-E31F-04BE-4654FC018EA0}"/>
          </ac:spMkLst>
        </pc:spChg>
        <pc:picChg chg="add del mod">
          <ac:chgData name="sara ravi" userId="6b97c11a0528bd41" providerId="LiveId" clId="{05F9A9AA-D4D7-458A-99E6-B1738B98F9ED}" dt="2025-04-19T18:04:14.199" v="1625" actId="478"/>
          <ac:picMkLst>
            <pc:docMk/>
            <pc:sldMk cId="2632944713" sldId="263"/>
            <ac:picMk id="2" creationId="{EDD364C7-D598-7EB2-C5AA-C559D189FF80}"/>
          </ac:picMkLst>
        </pc:picChg>
        <pc:picChg chg="add del mod">
          <ac:chgData name="sara ravi" userId="6b97c11a0528bd41" providerId="LiveId" clId="{05F9A9AA-D4D7-458A-99E6-B1738B98F9ED}" dt="2025-04-19T18:17:37.734" v="1727" actId="478"/>
          <ac:picMkLst>
            <pc:docMk/>
            <pc:sldMk cId="2632944713" sldId="263"/>
            <ac:picMk id="9" creationId="{94C63D89-DCC9-6B4C-8BDD-D0970275CF9D}"/>
          </ac:picMkLst>
        </pc:picChg>
      </pc:sldChg>
      <pc:sldChg chg="addSp modSp new del mod chgLayout">
        <pc:chgData name="sara ravi" userId="6b97c11a0528bd41" providerId="LiveId" clId="{05F9A9AA-D4D7-458A-99E6-B1738B98F9ED}" dt="2025-04-20T09:17:32.209" v="4038" actId="2696"/>
        <pc:sldMkLst>
          <pc:docMk/>
          <pc:sldMk cId="2567222010" sldId="264"/>
        </pc:sldMkLst>
        <pc:spChg chg="mod ord">
          <ac:chgData name="sara ravi" userId="6b97c11a0528bd41" providerId="LiveId" clId="{05F9A9AA-D4D7-458A-99E6-B1738B98F9ED}" dt="2025-04-20T04:47:32.462" v="3351" actId="20577"/>
          <ac:spMkLst>
            <pc:docMk/>
            <pc:sldMk cId="2567222010" sldId="264"/>
            <ac:spMk id="2" creationId="{39808ADE-A0C7-D27B-A657-ACB6E14C81ED}"/>
          </ac:spMkLst>
        </pc:spChg>
        <pc:spChg chg="add mod">
          <ac:chgData name="sara ravi" userId="6b97c11a0528bd41" providerId="LiveId" clId="{05F9A9AA-D4D7-458A-99E6-B1738B98F9ED}" dt="2025-04-20T09:15:50.569" v="4020" actId="1076"/>
          <ac:spMkLst>
            <pc:docMk/>
            <pc:sldMk cId="2567222010" sldId="264"/>
            <ac:spMk id="3" creationId="{EC11605F-47CF-1F8B-A637-3CF57FD6184A}"/>
          </ac:spMkLst>
        </pc:spChg>
      </pc:sldChg>
      <pc:sldChg chg="addSp modSp new mod">
        <pc:chgData name="sara ravi" userId="6b97c11a0528bd41" providerId="LiveId" clId="{05F9A9AA-D4D7-458A-99E6-B1738B98F9ED}" dt="2025-04-20T09:17:24.204" v="4037" actId="255"/>
        <pc:sldMkLst>
          <pc:docMk/>
          <pc:sldMk cId="2516965694" sldId="265"/>
        </pc:sldMkLst>
        <pc:spChg chg="mod">
          <ac:chgData name="sara ravi" userId="6b97c11a0528bd41" providerId="LiveId" clId="{05F9A9AA-D4D7-458A-99E6-B1738B98F9ED}" dt="2025-04-20T04:49:45.108" v="3370" actId="27636"/>
          <ac:spMkLst>
            <pc:docMk/>
            <pc:sldMk cId="2516965694" sldId="265"/>
            <ac:spMk id="2" creationId="{99A148AF-2697-3FF7-63DA-33DBF54200B6}"/>
          </ac:spMkLst>
        </pc:spChg>
        <pc:spChg chg="add mod">
          <ac:chgData name="sara ravi" userId="6b97c11a0528bd41" providerId="LiveId" clId="{05F9A9AA-D4D7-458A-99E6-B1738B98F9ED}" dt="2025-04-20T09:17:24.204" v="4037" actId="255"/>
          <ac:spMkLst>
            <pc:docMk/>
            <pc:sldMk cId="2516965694" sldId="265"/>
            <ac:spMk id="5" creationId="{F831F183-7B3C-8023-703F-945968248B8D}"/>
          </ac:spMkLst>
        </pc:spChg>
        <pc:picChg chg="add mod">
          <ac:chgData name="sara ravi" userId="6b97c11a0528bd41" providerId="LiveId" clId="{05F9A9AA-D4D7-458A-99E6-B1738B98F9ED}" dt="2025-04-20T09:17:07.710" v="4035" actId="14100"/>
          <ac:picMkLst>
            <pc:docMk/>
            <pc:sldMk cId="2516965694" sldId="265"/>
            <ac:picMk id="4" creationId="{5686F79B-10CA-4D8B-BDC9-7D06782F7671}"/>
          </ac:picMkLst>
        </pc:picChg>
        <pc:picChg chg="add mod">
          <ac:chgData name="sara ravi" userId="6b97c11a0528bd41" providerId="LiveId" clId="{05F9A9AA-D4D7-458A-99E6-B1738B98F9ED}" dt="2025-04-20T09:16:37.120" v="4028" actId="1076"/>
          <ac:picMkLst>
            <pc:docMk/>
            <pc:sldMk cId="2516965694" sldId="265"/>
            <ac:picMk id="6" creationId="{72D822E9-E86E-B1C9-7148-F0844D52165E}"/>
          </ac:picMkLst>
        </pc:picChg>
        <pc:picChg chg="add mod">
          <ac:chgData name="sara ravi" userId="6b97c11a0528bd41" providerId="LiveId" clId="{05F9A9AA-D4D7-458A-99E6-B1738B98F9ED}" dt="2025-04-20T09:16:40.742" v="4029" actId="14100"/>
          <ac:picMkLst>
            <pc:docMk/>
            <pc:sldMk cId="2516965694" sldId="265"/>
            <ac:picMk id="8" creationId="{84C27F30-31EF-8C44-9357-BAEEB0B2E57E}"/>
          </ac:picMkLst>
        </pc:picChg>
      </pc:sldChg>
      <pc:sldChg chg="addSp delSp modSp new del mod modClrScheme chgLayout">
        <pc:chgData name="sara ravi" userId="6b97c11a0528bd41" providerId="LiveId" clId="{05F9A9AA-D4D7-458A-99E6-B1738B98F9ED}" dt="2025-04-20T04:29:01.670" v="2868" actId="2696"/>
        <pc:sldMkLst>
          <pc:docMk/>
          <pc:sldMk cId="1275023414" sldId="266"/>
        </pc:sldMkLst>
        <pc:spChg chg="mod ord">
          <ac:chgData name="sara ravi" userId="6b97c11a0528bd41" providerId="LiveId" clId="{05F9A9AA-D4D7-458A-99E6-B1738B98F9ED}" dt="2025-04-20T04:28:47.902" v="2865" actId="1076"/>
          <ac:spMkLst>
            <pc:docMk/>
            <pc:sldMk cId="1275023414" sldId="266"/>
            <ac:spMk id="2" creationId="{C11C4612-FBA5-653A-AED0-62F4E34E1F86}"/>
          </ac:spMkLst>
        </pc:spChg>
        <pc:spChg chg="add del">
          <ac:chgData name="sara ravi" userId="6b97c11a0528bd41" providerId="LiveId" clId="{05F9A9AA-D4D7-458A-99E6-B1738B98F9ED}" dt="2025-04-20T04:15:32.482" v="2516" actId="11529"/>
          <ac:spMkLst>
            <pc:docMk/>
            <pc:sldMk cId="1275023414" sldId="266"/>
            <ac:spMk id="3" creationId="{224DD040-86E1-DAEC-675F-A557A0F909BC}"/>
          </ac:spMkLst>
        </pc:spChg>
        <pc:spChg chg="add mod ord">
          <ac:chgData name="sara ravi" userId="6b97c11a0528bd41" providerId="LiveId" clId="{05F9A9AA-D4D7-458A-99E6-B1738B98F9ED}" dt="2025-04-20T04:28:50.825" v="2867" actId="27636"/>
          <ac:spMkLst>
            <pc:docMk/>
            <pc:sldMk cId="1275023414" sldId="266"/>
            <ac:spMk id="4" creationId="{834B8BD3-7B67-F221-99AF-F0A9A9D9BA14}"/>
          </ac:spMkLst>
        </pc:spChg>
        <pc:spChg chg="add mod">
          <ac:chgData name="sara ravi" userId="6b97c11a0528bd41" providerId="LiveId" clId="{05F9A9AA-D4D7-458A-99E6-B1738B98F9ED}" dt="2025-04-20T04:26:16.082" v="2829" actId="767"/>
          <ac:spMkLst>
            <pc:docMk/>
            <pc:sldMk cId="1275023414" sldId="266"/>
            <ac:spMk id="5" creationId="{AE4A507E-888C-EA8F-B1E1-EB7B68B6D378}"/>
          </ac:spMkLst>
        </pc:spChg>
        <pc:spChg chg="add del mod">
          <ac:chgData name="sara ravi" userId="6b97c11a0528bd41" providerId="LiveId" clId="{05F9A9AA-D4D7-458A-99E6-B1738B98F9ED}" dt="2025-04-20T04:26:53.939" v="2834" actId="478"/>
          <ac:spMkLst>
            <pc:docMk/>
            <pc:sldMk cId="1275023414" sldId="266"/>
            <ac:spMk id="6" creationId="{645A7CC7-BB00-C393-A90D-C6EB61C3BE4C}"/>
          </ac:spMkLst>
        </pc:spChg>
      </pc:sldChg>
      <pc:sldChg chg="addSp delSp modSp new mod modClrScheme chgLayout">
        <pc:chgData name="sara ravi" userId="6b97c11a0528bd41" providerId="LiveId" clId="{05F9A9AA-D4D7-458A-99E6-B1738B98F9ED}" dt="2025-04-20T09:31:19.359" v="4046" actId="255"/>
        <pc:sldMkLst>
          <pc:docMk/>
          <pc:sldMk cId="2174585639" sldId="266"/>
        </pc:sldMkLst>
        <pc:spChg chg="mod ord">
          <ac:chgData name="sara ravi" userId="6b97c11a0528bd41" providerId="LiveId" clId="{05F9A9AA-D4D7-458A-99E6-B1738B98F9ED}" dt="2025-04-20T04:45:24.018" v="3305" actId="1076"/>
          <ac:spMkLst>
            <pc:docMk/>
            <pc:sldMk cId="2174585639" sldId="266"/>
            <ac:spMk id="2" creationId="{ECD82440-142D-B1AC-1588-F3B8C3D23AB3}"/>
          </ac:spMkLst>
        </pc:spChg>
        <pc:spChg chg="add mod">
          <ac:chgData name="sara ravi" userId="6b97c11a0528bd41" providerId="LiveId" clId="{05F9A9AA-D4D7-458A-99E6-B1738B98F9ED}" dt="2025-04-20T04:31:18.681" v="2902" actId="767"/>
          <ac:spMkLst>
            <pc:docMk/>
            <pc:sldMk cId="2174585639" sldId="266"/>
            <ac:spMk id="3" creationId="{740AB365-A5A4-C1EA-F063-E7A448F8902D}"/>
          </ac:spMkLst>
        </pc:spChg>
        <pc:spChg chg="add mod ord">
          <ac:chgData name="sara ravi" userId="6b97c11a0528bd41" providerId="LiveId" clId="{05F9A9AA-D4D7-458A-99E6-B1738B98F9ED}" dt="2025-04-20T09:31:19.359" v="4046" actId="255"/>
          <ac:spMkLst>
            <pc:docMk/>
            <pc:sldMk cId="2174585639" sldId="266"/>
            <ac:spMk id="4" creationId="{03E72211-F5D9-A1BE-D56A-387F3B4DF016}"/>
          </ac:spMkLst>
        </pc:spChg>
        <pc:graphicFrameChg chg="add del mod">
          <ac:chgData name="sara ravi" userId="6b97c11a0528bd41" providerId="LiveId" clId="{05F9A9AA-D4D7-458A-99E6-B1738B98F9ED}" dt="2025-04-20T05:41:34.253" v="3742" actId="478"/>
          <ac:graphicFrameMkLst>
            <pc:docMk/>
            <pc:sldMk cId="2174585639" sldId="266"/>
            <ac:graphicFrameMk id="6" creationId="{B7E2F7AC-1C39-3EFD-4A27-209E884811A3}"/>
          </ac:graphicFrameMkLst>
        </pc:graphicFrameChg>
        <pc:picChg chg="add del mod">
          <ac:chgData name="sara ravi" userId="6b97c11a0528bd41" providerId="LiveId" clId="{05F9A9AA-D4D7-458A-99E6-B1738B98F9ED}" dt="2025-04-20T05:41:06.951" v="3737" actId="478"/>
          <ac:picMkLst>
            <pc:docMk/>
            <pc:sldMk cId="2174585639" sldId="266"/>
            <ac:picMk id="5" creationId="{4D946213-C7D9-D69C-D183-3B0660D014B9}"/>
          </ac:picMkLst>
        </pc:picChg>
        <pc:picChg chg="add del mod">
          <ac:chgData name="sara ravi" userId="6b97c11a0528bd41" providerId="LiveId" clId="{05F9A9AA-D4D7-458A-99E6-B1738B98F9ED}" dt="2025-04-20T05:41:04.962" v="3736" actId="478"/>
          <ac:picMkLst>
            <pc:docMk/>
            <pc:sldMk cId="2174585639" sldId="266"/>
            <ac:picMk id="7" creationId="{B5E02337-FE19-E72E-7452-391018858D73}"/>
          </ac:picMkLst>
        </pc:picChg>
      </pc:sldChg>
      <pc:sldChg chg="addSp delSp modSp new mod">
        <pc:chgData name="sara ravi" userId="6b97c11a0528bd41" providerId="LiveId" clId="{05F9A9AA-D4D7-458A-99E6-B1738B98F9ED}" dt="2025-04-20T09:31:42.881" v="4051" actId="1076"/>
        <pc:sldMkLst>
          <pc:docMk/>
          <pc:sldMk cId="1897573196" sldId="267"/>
        </pc:sldMkLst>
        <pc:spChg chg="mod">
          <ac:chgData name="sara ravi" userId="6b97c11a0528bd41" providerId="LiveId" clId="{05F9A9AA-D4D7-458A-99E6-B1738B98F9ED}" dt="2025-04-20T04:59:16.956" v="3441" actId="1076"/>
          <ac:spMkLst>
            <pc:docMk/>
            <pc:sldMk cId="1897573196" sldId="267"/>
            <ac:spMk id="2" creationId="{6FDBA8B2-8F04-7080-5963-688AAABFA9D0}"/>
          </ac:spMkLst>
        </pc:spChg>
        <pc:spChg chg="del">
          <ac:chgData name="sara ravi" userId="6b97c11a0528bd41" providerId="LiveId" clId="{05F9A9AA-D4D7-458A-99E6-B1738B98F9ED}" dt="2025-04-20T04:55:56.436" v="3419" actId="22"/>
          <ac:spMkLst>
            <pc:docMk/>
            <pc:sldMk cId="1897573196" sldId="267"/>
            <ac:spMk id="3" creationId="{7BFA7DA5-6644-D1D4-DCC0-84CEBF01CC07}"/>
          </ac:spMkLst>
        </pc:spChg>
        <pc:graphicFrameChg chg="add mod">
          <ac:chgData name="sara ravi" userId="6b97c11a0528bd41" providerId="LiveId" clId="{05F9A9AA-D4D7-458A-99E6-B1738B98F9ED}" dt="2025-04-20T09:31:35.744" v="4049" actId="1076"/>
          <ac:graphicFrameMkLst>
            <pc:docMk/>
            <pc:sldMk cId="1897573196" sldId="267"/>
            <ac:graphicFrameMk id="8" creationId="{EC012ECE-A998-7310-5C26-FDA80057D3F7}"/>
          </ac:graphicFrameMkLst>
        </pc:graphicFrameChg>
        <pc:graphicFrameChg chg="add mod">
          <ac:chgData name="sara ravi" userId="6b97c11a0528bd41" providerId="LiveId" clId="{05F9A9AA-D4D7-458A-99E6-B1738B98F9ED}" dt="2025-04-20T09:31:42.881" v="4051" actId="1076"/>
          <ac:graphicFrameMkLst>
            <pc:docMk/>
            <pc:sldMk cId="1897573196" sldId="267"/>
            <ac:graphicFrameMk id="9" creationId="{E54259D9-73A8-4046-A93B-AD45D7A2780D}"/>
          </ac:graphicFrameMkLst>
        </pc:graphicFrameChg>
        <pc:picChg chg="add mod ord">
          <ac:chgData name="sara ravi" userId="6b97c11a0528bd41" providerId="LiveId" clId="{05F9A9AA-D4D7-458A-99E6-B1738B98F9ED}" dt="2025-04-20T04:55:58.798" v="3420" actId="1076"/>
          <ac:picMkLst>
            <pc:docMk/>
            <pc:sldMk cId="1897573196" sldId="267"/>
            <ac:picMk id="5" creationId="{56AF5043-3D9F-8F0A-3F8A-515FCBCC3DD3}"/>
          </ac:picMkLst>
        </pc:picChg>
        <pc:picChg chg="add del mod">
          <ac:chgData name="sara ravi" userId="6b97c11a0528bd41" providerId="LiveId" clId="{05F9A9AA-D4D7-458A-99E6-B1738B98F9ED}" dt="2025-04-20T04:58:35.339" v="3435" actId="478"/>
          <ac:picMkLst>
            <pc:docMk/>
            <pc:sldMk cId="1897573196" sldId="267"/>
            <ac:picMk id="7" creationId="{560A2022-8C59-672D-C4E8-69AE1C1A1731}"/>
          </ac:picMkLst>
        </pc:picChg>
        <pc:picChg chg="add mod">
          <ac:chgData name="sara ravi" userId="6b97c11a0528bd41" providerId="LiveId" clId="{05F9A9AA-D4D7-458A-99E6-B1738B98F9ED}" dt="2025-04-20T04:59:08.344" v="3440" actId="14100"/>
          <ac:picMkLst>
            <pc:docMk/>
            <pc:sldMk cId="1897573196" sldId="267"/>
            <ac:picMk id="11" creationId="{3909AB6D-D104-3D79-82DA-051083CC999F}"/>
          </ac:picMkLst>
        </pc:picChg>
      </pc:sldChg>
      <pc:sldChg chg="modSp new mod">
        <pc:chgData name="sara ravi" userId="6b97c11a0528bd41" providerId="LiveId" clId="{05F9A9AA-D4D7-458A-99E6-B1738B98F9ED}" dt="2025-04-20T05:09:07.941" v="3718" actId="313"/>
        <pc:sldMkLst>
          <pc:docMk/>
          <pc:sldMk cId="817350188" sldId="268"/>
        </pc:sldMkLst>
        <pc:spChg chg="mod">
          <ac:chgData name="sara ravi" userId="6b97c11a0528bd41" providerId="LiveId" clId="{05F9A9AA-D4D7-458A-99E6-B1738B98F9ED}" dt="2025-04-20T05:05:24.047" v="3456" actId="20577"/>
          <ac:spMkLst>
            <pc:docMk/>
            <pc:sldMk cId="817350188" sldId="268"/>
            <ac:spMk id="2" creationId="{D4ADE886-AE19-7E6A-1ED0-B14C99A737A6}"/>
          </ac:spMkLst>
        </pc:spChg>
        <pc:spChg chg="mod">
          <ac:chgData name="sara ravi" userId="6b97c11a0528bd41" providerId="LiveId" clId="{05F9A9AA-D4D7-458A-99E6-B1738B98F9ED}" dt="2025-04-20T05:09:07.941" v="3718" actId="313"/>
          <ac:spMkLst>
            <pc:docMk/>
            <pc:sldMk cId="817350188" sldId="268"/>
            <ac:spMk id="3" creationId="{017C1B9C-A103-FE09-872E-BA5EF0B9AD25}"/>
          </ac:spMkLst>
        </pc:spChg>
      </pc:sldChg>
      <pc:sldChg chg="addSp delSp modSp new mod">
        <pc:chgData name="sara ravi" userId="6b97c11a0528bd41" providerId="LiveId" clId="{05F9A9AA-D4D7-458A-99E6-B1738B98F9ED}" dt="2025-04-23T06:56:16.774" v="5856" actId="20577"/>
        <pc:sldMkLst>
          <pc:docMk/>
          <pc:sldMk cId="2537937082" sldId="269"/>
        </pc:sldMkLst>
        <pc:spChg chg="mod">
          <ac:chgData name="sara ravi" userId="6b97c11a0528bd41" providerId="LiveId" clId="{05F9A9AA-D4D7-458A-99E6-B1738B98F9ED}" dt="2025-04-20T09:48:30.669" v="4309" actId="20577"/>
          <ac:spMkLst>
            <pc:docMk/>
            <pc:sldMk cId="2537937082" sldId="269"/>
            <ac:spMk id="2" creationId="{85627BE3-7024-7673-84F4-467C6117E630}"/>
          </ac:spMkLst>
        </pc:spChg>
        <pc:spChg chg="mod">
          <ac:chgData name="sara ravi" userId="6b97c11a0528bd41" providerId="LiveId" clId="{05F9A9AA-D4D7-458A-99E6-B1738B98F9ED}" dt="2025-04-23T06:56:16.774" v="5856" actId="20577"/>
          <ac:spMkLst>
            <pc:docMk/>
            <pc:sldMk cId="2537937082" sldId="269"/>
            <ac:spMk id="3" creationId="{BEF69E98-4E55-6965-27D2-60F5FC6CE6E5}"/>
          </ac:spMkLst>
        </pc:spChg>
        <pc:spChg chg="add">
          <ac:chgData name="sara ravi" userId="6b97c11a0528bd41" providerId="LiveId" clId="{05F9A9AA-D4D7-458A-99E6-B1738B98F9ED}" dt="2025-04-20T09:38:39.727" v="4151"/>
          <ac:spMkLst>
            <pc:docMk/>
            <pc:sldMk cId="2537937082" sldId="269"/>
            <ac:spMk id="4" creationId="{99CC1CAE-F8A9-9E98-1143-98FCB0F6FC84}"/>
          </ac:spMkLst>
        </pc:spChg>
        <pc:picChg chg="add del mod">
          <ac:chgData name="sara ravi" userId="6b97c11a0528bd41" providerId="LiveId" clId="{05F9A9AA-D4D7-458A-99E6-B1738B98F9ED}" dt="2025-04-20T16:17:32.775" v="4321" actId="21"/>
          <ac:picMkLst>
            <pc:docMk/>
            <pc:sldMk cId="2537937082" sldId="269"/>
            <ac:picMk id="6" creationId="{553BF6C1-5D4E-520C-6893-75393E1512EA}"/>
          </ac:picMkLst>
        </pc:picChg>
      </pc:sldChg>
      <pc:sldChg chg="new del">
        <pc:chgData name="sara ravi" userId="6b97c11a0528bd41" providerId="LiveId" clId="{05F9A9AA-D4D7-458A-99E6-B1738B98F9ED}" dt="2025-04-20T08:53:16.701" v="3744" actId="2696"/>
        <pc:sldMkLst>
          <pc:docMk/>
          <pc:sldMk cId="3210117873" sldId="269"/>
        </pc:sldMkLst>
      </pc:sldChg>
      <pc:sldChg chg="addSp modSp new mod modClrScheme chgLayout">
        <pc:chgData name="sara ravi" userId="6b97c11a0528bd41" providerId="LiveId" clId="{05F9A9AA-D4D7-458A-99E6-B1738B98F9ED}" dt="2025-04-20T16:33:27.751" v="4352" actId="1076"/>
        <pc:sldMkLst>
          <pc:docMk/>
          <pc:sldMk cId="2164717908" sldId="270"/>
        </pc:sldMkLst>
        <pc:spChg chg="add mod ord">
          <ac:chgData name="sara ravi" userId="6b97c11a0528bd41" providerId="LiveId" clId="{05F9A9AA-D4D7-458A-99E6-B1738B98F9ED}" dt="2025-04-20T16:19:09.683" v="4350" actId="20577"/>
          <ac:spMkLst>
            <pc:docMk/>
            <pc:sldMk cId="2164717908" sldId="270"/>
            <ac:spMk id="5" creationId="{257047A8-25ED-22E7-C228-26C3A12AB38F}"/>
          </ac:spMkLst>
        </pc:spChg>
        <pc:picChg chg="add mod">
          <ac:chgData name="sara ravi" userId="6b97c11a0528bd41" providerId="LiveId" clId="{05F9A9AA-D4D7-458A-99E6-B1738B98F9ED}" dt="2025-04-20T16:33:26.463" v="4351" actId="1076"/>
          <ac:picMkLst>
            <pc:docMk/>
            <pc:sldMk cId="2164717908" sldId="270"/>
            <ac:picMk id="2" creationId="{07F9C47F-879F-83E0-CE8F-5369729BD386}"/>
          </ac:picMkLst>
        </pc:picChg>
        <pc:picChg chg="add mod">
          <ac:chgData name="sara ravi" userId="6b97c11a0528bd41" providerId="LiveId" clId="{05F9A9AA-D4D7-458A-99E6-B1738B98F9ED}" dt="2025-04-20T16:33:27.751" v="4352" actId="1076"/>
          <ac:picMkLst>
            <pc:docMk/>
            <pc:sldMk cId="2164717908" sldId="270"/>
            <ac:picMk id="4" creationId="{F446511B-170F-F795-8F4B-61A23658701F}"/>
          </ac:picMkLst>
        </pc:picChg>
      </pc:sldChg>
      <pc:sldChg chg="addSp delSp modSp new mod modTransition delAnim modAnim">
        <pc:chgData name="sara ravi" userId="6b97c11a0528bd41" providerId="LiveId" clId="{05F9A9AA-D4D7-458A-99E6-B1738B98F9ED}" dt="2025-04-21T12:32:37.792" v="5494"/>
        <pc:sldMkLst>
          <pc:docMk/>
          <pc:sldMk cId="2450647045" sldId="271"/>
        </pc:sldMkLst>
        <pc:picChg chg="add del mod">
          <ac:chgData name="sara ravi" userId="6b97c11a0528bd41" providerId="LiveId" clId="{05F9A9AA-D4D7-458A-99E6-B1738B98F9ED}" dt="2025-04-21T12:31:59.772" v="5492" actId="478"/>
          <ac:picMkLst>
            <pc:docMk/>
            <pc:sldMk cId="2450647045" sldId="271"/>
            <ac:picMk id="3" creationId="{63344395-2CD2-F62D-C2CF-010C046ABAB4}"/>
          </ac:picMkLst>
        </pc:picChg>
        <pc:picChg chg="add">
          <ac:chgData name="sara ravi" userId="6b97c11a0528bd41" providerId="LiveId" clId="{05F9A9AA-D4D7-458A-99E6-B1738B98F9ED}" dt="2025-04-21T12:32:26.877" v="5493" actId="22"/>
          <ac:picMkLst>
            <pc:docMk/>
            <pc:sldMk cId="2450647045" sldId="271"/>
            <ac:picMk id="4" creationId="{6E08072F-1382-C1BB-A8B5-8A88C89E8535}"/>
          </ac:picMkLst>
        </pc:picChg>
      </pc:sldChg>
      <pc:sldChg chg="addSp delSp modSp new mod modClrScheme chgLayout">
        <pc:chgData name="sara ravi" userId="6b97c11a0528bd41" providerId="LiveId" clId="{05F9A9AA-D4D7-458A-99E6-B1738B98F9ED}" dt="2025-04-21T12:04:58.853" v="5246" actId="5793"/>
        <pc:sldMkLst>
          <pc:docMk/>
          <pc:sldMk cId="3846139339" sldId="272"/>
        </pc:sldMkLst>
        <pc:spChg chg="del mod ord">
          <ac:chgData name="sara ravi" userId="6b97c11a0528bd41" providerId="LiveId" clId="{05F9A9AA-D4D7-458A-99E6-B1738B98F9ED}" dt="2025-04-21T12:00:09.008" v="5083" actId="700"/>
          <ac:spMkLst>
            <pc:docMk/>
            <pc:sldMk cId="3846139339" sldId="272"/>
            <ac:spMk id="2" creationId="{41373216-247F-D8E9-E0A4-26AA75167C31}"/>
          </ac:spMkLst>
        </pc:spChg>
        <pc:spChg chg="add mod ord">
          <ac:chgData name="sara ravi" userId="6b97c11a0528bd41" providerId="LiveId" clId="{05F9A9AA-D4D7-458A-99E6-B1738B98F9ED}" dt="2025-04-21T12:02:38.228" v="5214" actId="20577"/>
          <ac:spMkLst>
            <pc:docMk/>
            <pc:sldMk cId="3846139339" sldId="272"/>
            <ac:spMk id="3" creationId="{3C74F67D-989F-4F62-D052-CD5F22A98BF9}"/>
          </ac:spMkLst>
        </pc:spChg>
        <pc:spChg chg="add mod ord">
          <ac:chgData name="sara ravi" userId="6b97c11a0528bd41" providerId="LiveId" clId="{05F9A9AA-D4D7-458A-99E6-B1738B98F9ED}" dt="2025-04-21T12:04:58.853" v="5246" actId="5793"/>
          <ac:spMkLst>
            <pc:docMk/>
            <pc:sldMk cId="3846139339" sldId="272"/>
            <ac:spMk id="4" creationId="{11C3FD47-07B5-E8B5-CCD5-864B7B7298A8}"/>
          </ac:spMkLst>
        </pc:spChg>
      </pc:sldChg>
      <pc:sldChg chg="addSp modSp new mod modClrScheme modAnim chgLayout">
        <pc:chgData name="sara ravi" userId="6b97c11a0528bd41" providerId="LiveId" clId="{05F9A9AA-D4D7-458A-99E6-B1738B98F9ED}" dt="2025-04-21T12:28:02.233" v="5451"/>
        <pc:sldMkLst>
          <pc:docMk/>
          <pc:sldMk cId="2605368196" sldId="273"/>
        </pc:sldMkLst>
        <pc:spChg chg="add mod">
          <ac:chgData name="sara ravi" userId="6b97c11a0528bd41" providerId="LiveId" clId="{05F9A9AA-D4D7-458A-99E6-B1738B98F9ED}" dt="2025-04-21T05:27:40.012" v="4402" actId="20577"/>
          <ac:spMkLst>
            <pc:docMk/>
            <pc:sldMk cId="2605368196" sldId="273"/>
            <ac:spMk id="2" creationId="{BE29020D-85D2-E515-E7A8-607497F65DF3}"/>
          </ac:spMkLst>
        </pc:spChg>
        <pc:spChg chg="add mod">
          <ac:chgData name="sara ravi" userId="6b97c11a0528bd41" providerId="LiveId" clId="{05F9A9AA-D4D7-458A-99E6-B1738B98F9ED}" dt="2025-04-21T06:03:16.011" v="5001" actId="20577"/>
          <ac:spMkLst>
            <pc:docMk/>
            <pc:sldMk cId="2605368196" sldId="273"/>
            <ac:spMk id="3" creationId="{D0C0EE05-A025-5498-C0BE-4E0297C47F12}"/>
          </ac:spMkLst>
        </pc:spChg>
      </pc:sldChg>
      <pc:sldChg chg="addSp delSp modSp new mod">
        <pc:chgData name="sara ravi" userId="6b97c11a0528bd41" providerId="LiveId" clId="{05F9A9AA-D4D7-458A-99E6-B1738B98F9ED}" dt="2025-04-21T09:55:20.187" v="5082" actId="1076"/>
        <pc:sldMkLst>
          <pc:docMk/>
          <pc:sldMk cId="1428722467" sldId="274"/>
        </pc:sldMkLst>
        <pc:spChg chg="mod">
          <ac:chgData name="sara ravi" userId="6b97c11a0528bd41" providerId="LiveId" clId="{05F9A9AA-D4D7-458A-99E6-B1738B98F9ED}" dt="2025-04-21T06:06:45.622" v="5057" actId="20577"/>
          <ac:spMkLst>
            <pc:docMk/>
            <pc:sldMk cId="1428722467" sldId="274"/>
            <ac:spMk id="2" creationId="{BDA5E7BD-7509-C104-72DD-EB9A0565F60F}"/>
          </ac:spMkLst>
        </pc:spChg>
        <pc:spChg chg="del">
          <ac:chgData name="sara ravi" userId="6b97c11a0528bd41" providerId="LiveId" clId="{05F9A9AA-D4D7-458A-99E6-B1738B98F9ED}" dt="2025-04-21T05:59:54.106" v="4986" actId="22"/>
          <ac:spMkLst>
            <pc:docMk/>
            <pc:sldMk cId="1428722467" sldId="274"/>
            <ac:spMk id="3" creationId="{481C8E74-9A66-6D15-D237-5701E84A651C}"/>
          </ac:spMkLst>
        </pc:spChg>
        <pc:picChg chg="add mod ord">
          <ac:chgData name="sara ravi" userId="6b97c11a0528bd41" providerId="LiveId" clId="{05F9A9AA-D4D7-458A-99E6-B1738B98F9ED}" dt="2025-04-21T06:03:31.109" v="5004" actId="14100"/>
          <ac:picMkLst>
            <pc:docMk/>
            <pc:sldMk cId="1428722467" sldId="274"/>
            <ac:picMk id="5" creationId="{9CC5D3A4-D47D-3448-55B5-C825E4E396FD}"/>
          </ac:picMkLst>
        </pc:picChg>
        <pc:picChg chg="add del mod">
          <ac:chgData name="sara ravi" userId="6b97c11a0528bd41" providerId="LiveId" clId="{05F9A9AA-D4D7-458A-99E6-B1738B98F9ED}" dt="2025-04-21T06:04:59.510" v="5008" actId="478"/>
          <ac:picMkLst>
            <pc:docMk/>
            <pc:sldMk cId="1428722467" sldId="274"/>
            <ac:picMk id="7" creationId="{2974E2C1-533C-7C6F-6D9B-8A51DE247787}"/>
          </ac:picMkLst>
        </pc:picChg>
        <pc:picChg chg="add del mod">
          <ac:chgData name="sara ravi" userId="6b97c11a0528bd41" providerId="LiveId" clId="{05F9A9AA-D4D7-458A-99E6-B1738B98F9ED}" dt="2025-04-21T06:03:40.896" v="5005" actId="478"/>
          <ac:picMkLst>
            <pc:docMk/>
            <pc:sldMk cId="1428722467" sldId="274"/>
            <ac:picMk id="9" creationId="{58E08DB9-88B7-6D9A-14B6-A3276451ED3B}"/>
          </ac:picMkLst>
        </pc:picChg>
        <pc:picChg chg="add mod">
          <ac:chgData name="sara ravi" userId="6b97c11a0528bd41" providerId="LiveId" clId="{05F9A9AA-D4D7-458A-99E6-B1738B98F9ED}" dt="2025-04-21T09:55:20.187" v="5082" actId="1076"/>
          <ac:picMkLst>
            <pc:docMk/>
            <pc:sldMk cId="1428722467" sldId="274"/>
            <ac:picMk id="11" creationId="{C52B1FD7-A7AA-6450-5893-6FD84E751341}"/>
          </ac:picMkLst>
        </pc:picChg>
        <pc:picChg chg="add mod">
          <ac:chgData name="sara ravi" userId="6b97c11a0528bd41" providerId="LiveId" clId="{05F9A9AA-D4D7-458A-99E6-B1738B98F9ED}" dt="2025-04-21T06:05:07.677" v="5010" actId="1076"/>
          <ac:picMkLst>
            <pc:docMk/>
            <pc:sldMk cId="1428722467" sldId="274"/>
            <ac:picMk id="13" creationId="{C00032C3-C4CE-964B-5FCB-2C4381BA6E87}"/>
          </ac:picMkLst>
        </pc:picChg>
      </pc:sldChg>
      <pc:sldChg chg="addSp delSp modSp new mod modAnim">
        <pc:chgData name="sara ravi" userId="6b97c11a0528bd41" providerId="LiveId" clId="{05F9A9AA-D4D7-458A-99E6-B1738B98F9ED}" dt="2025-04-21T12:28:18.551" v="5454"/>
        <pc:sldMkLst>
          <pc:docMk/>
          <pc:sldMk cId="943133970" sldId="275"/>
        </pc:sldMkLst>
        <pc:spChg chg="mod">
          <ac:chgData name="sara ravi" userId="6b97c11a0528bd41" providerId="LiveId" clId="{05F9A9AA-D4D7-458A-99E6-B1738B98F9ED}" dt="2025-04-21T12:05:18.653" v="5256" actId="20577"/>
          <ac:spMkLst>
            <pc:docMk/>
            <pc:sldMk cId="943133970" sldId="275"/>
            <ac:spMk id="2" creationId="{14251649-956B-65A9-5B94-E42359D33F71}"/>
          </ac:spMkLst>
        </pc:spChg>
        <pc:spChg chg="del">
          <ac:chgData name="sara ravi" userId="6b97c11a0528bd41" providerId="LiveId" clId="{05F9A9AA-D4D7-458A-99E6-B1738B98F9ED}" dt="2025-04-21T12:12:14.318" v="5258"/>
          <ac:spMkLst>
            <pc:docMk/>
            <pc:sldMk cId="943133970" sldId="275"/>
            <ac:spMk id="3" creationId="{56061FDE-9CF7-6256-3B3E-B0A4166DDB4B}"/>
          </ac:spMkLst>
        </pc:spChg>
        <pc:graphicFrameChg chg="add mod">
          <ac:chgData name="sara ravi" userId="6b97c11a0528bd41" providerId="LiveId" clId="{05F9A9AA-D4D7-458A-99E6-B1738B98F9ED}" dt="2025-04-21T12:12:18.368" v="5259" actId="14100"/>
          <ac:graphicFrameMkLst>
            <pc:docMk/>
            <pc:sldMk cId="943133970" sldId="275"/>
            <ac:graphicFrameMk id="4" creationId="{D36D4391-0176-E391-594C-C29FC09E35AD}"/>
          </ac:graphicFrameMkLst>
        </pc:graphicFrameChg>
        <pc:graphicFrameChg chg="add mod">
          <ac:chgData name="sara ravi" userId="6b97c11a0528bd41" providerId="LiveId" clId="{05F9A9AA-D4D7-458A-99E6-B1738B98F9ED}" dt="2025-04-21T12:13:35.892" v="5266" actId="14100"/>
          <ac:graphicFrameMkLst>
            <pc:docMk/>
            <pc:sldMk cId="943133970" sldId="275"/>
            <ac:graphicFrameMk id="5" creationId="{68BAFBE0-14AD-F1A0-2C9B-DC4EDFA66D04}"/>
          </ac:graphicFrameMkLst>
        </pc:graphicFrameChg>
      </pc:sldChg>
      <pc:sldChg chg="modSp new mod">
        <pc:chgData name="sara ravi" userId="6b97c11a0528bd41" providerId="LiveId" clId="{05F9A9AA-D4D7-458A-99E6-B1738B98F9ED}" dt="2025-04-21T12:23:50.808" v="5411" actId="207"/>
        <pc:sldMkLst>
          <pc:docMk/>
          <pc:sldMk cId="2393588103" sldId="276"/>
        </pc:sldMkLst>
        <pc:spChg chg="mod">
          <ac:chgData name="sara ravi" userId="6b97c11a0528bd41" providerId="LiveId" clId="{05F9A9AA-D4D7-458A-99E6-B1738B98F9ED}" dt="2025-04-21T12:16:29.640" v="5290" actId="1076"/>
          <ac:spMkLst>
            <pc:docMk/>
            <pc:sldMk cId="2393588103" sldId="276"/>
            <ac:spMk id="2" creationId="{E44EAC05-56CB-179E-B19D-11A3EC6138D4}"/>
          </ac:spMkLst>
        </pc:spChg>
        <pc:spChg chg="mod">
          <ac:chgData name="sara ravi" userId="6b97c11a0528bd41" providerId="LiveId" clId="{05F9A9AA-D4D7-458A-99E6-B1738B98F9ED}" dt="2025-04-21T12:23:50.808" v="5411" actId="207"/>
          <ac:spMkLst>
            <pc:docMk/>
            <pc:sldMk cId="2393588103" sldId="276"/>
            <ac:spMk id="3" creationId="{73EA9656-71E4-FBF8-20AD-E51ECAF1AC8B}"/>
          </ac:spMkLst>
        </pc:spChg>
      </pc:sldChg>
      <pc:sldChg chg="addSp delSp modSp new mod modClrScheme modAnim chgLayout">
        <pc:chgData name="sara ravi" userId="6b97c11a0528bd41" providerId="LiveId" clId="{05F9A9AA-D4D7-458A-99E6-B1738B98F9ED}" dt="2025-04-23T07:04:17.514" v="5908" actId="255"/>
        <pc:sldMkLst>
          <pc:docMk/>
          <pc:sldMk cId="2392293415" sldId="277"/>
        </pc:sldMkLst>
        <pc:spChg chg="del mod ord">
          <ac:chgData name="sara ravi" userId="6b97c11a0528bd41" providerId="LiveId" clId="{05F9A9AA-D4D7-458A-99E6-B1738B98F9ED}" dt="2025-04-21T12:17:16.352" v="5294" actId="700"/>
          <ac:spMkLst>
            <pc:docMk/>
            <pc:sldMk cId="2392293415" sldId="277"/>
            <ac:spMk id="2" creationId="{2A62374A-D095-9201-32AA-E68787D09115}"/>
          </ac:spMkLst>
        </pc:spChg>
        <pc:spChg chg="del mod ord">
          <ac:chgData name="sara ravi" userId="6b97c11a0528bd41" providerId="LiveId" clId="{05F9A9AA-D4D7-458A-99E6-B1738B98F9ED}" dt="2025-04-21T12:17:16.352" v="5294" actId="700"/>
          <ac:spMkLst>
            <pc:docMk/>
            <pc:sldMk cId="2392293415" sldId="277"/>
            <ac:spMk id="3" creationId="{A5046063-8E1F-EAA5-D03E-FE2D85E9AB2A}"/>
          </ac:spMkLst>
        </pc:spChg>
        <pc:spChg chg="add del mod ord">
          <ac:chgData name="sara ravi" userId="6b97c11a0528bd41" providerId="LiveId" clId="{05F9A9AA-D4D7-458A-99E6-B1738B98F9ED}" dt="2025-04-21T12:18:25.063" v="5315" actId="700"/>
          <ac:spMkLst>
            <pc:docMk/>
            <pc:sldMk cId="2392293415" sldId="277"/>
            <ac:spMk id="4" creationId="{2CC4ACC2-AD19-D911-AC60-E7266B49C9A3}"/>
          </ac:spMkLst>
        </pc:spChg>
        <pc:spChg chg="add del mod ord">
          <ac:chgData name="sara ravi" userId="6b97c11a0528bd41" providerId="LiveId" clId="{05F9A9AA-D4D7-458A-99E6-B1738B98F9ED}" dt="2025-04-21T12:18:25.063" v="5315" actId="700"/>
          <ac:spMkLst>
            <pc:docMk/>
            <pc:sldMk cId="2392293415" sldId="277"/>
            <ac:spMk id="5" creationId="{D4EDA8AB-20FC-FE92-6394-43FA5A0B3863}"/>
          </ac:spMkLst>
        </pc:spChg>
        <pc:spChg chg="add del mod ord">
          <ac:chgData name="sara ravi" userId="6b97c11a0528bd41" providerId="LiveId" clId="{05F9A9AA-D4D7-458A-99E6-B1738B98F9ED}" dt="2025-04-21T12:18:30.316" v="5316" actId="478"/>
          <ac:spMkLst>
            <pc:docMk/>
            <pc:sldMk cId="2392293415" sldId="277"/>
            <ac:spMk id="6" creationId="{EEF33078-9B2C-49F3-3CE3-C43574F16209}"/>
          </ac:spMkLst>
        </pc:spChg>
        <pc:spChg chg="add del mod ord">
          <ac:chgData name="sara ravi" userId="6b97c11a0528bd41" providerId="LiveId" clId="{05F9A9AA-D4D7-458A-99E6-B1738B98F9ED}" dt="2025-04-21T12:18:39.036" v="5317" actId="478"/>
          <ac:spMkLst>
            <pc:docMk/>
            <pc:sldMk cId="2392293415" sldId="277"/>
            <ac:spMk id="7" creationId="{9CA9F517-DB7F-61EE-4563-7A075CCCF9DB}"/>
          </ac:spMkLst>
        </pc:spChg>
        <pc:spChg chg="add del mod">
          <ac:chgData name="sara ravi" userId="6b97c11a0528bd41" providerId="LiveId" clId="{05F9A9AA-D4D7-458A-99E6-B1738B98F9ED}" dt="2025-04-21T12:19:09.504" v="5333" actId="21"/>
          <ac:spMkLst>
            <pc:docMk/>
            <pc:sldMk cId="2392293415" sldId="277"/>
            <ac:spMk id="8" creationId="{80484B6F-C8D8-8E18-900D-EB1556D0D88D}"/>
          </ac:spMkLst>
        </pc:spChg>
        <pc:spChg chg="add del mod">
          <ac:chgData name="sara ravi" userId="6b97c11a0528bd41" providerId="LiveId" clId="{05F9A9AA-D4D7-458A-99E6-B1738B98F9ED}" dt="2025-04-21T12:24:03.272" v="5412" actId="478"/>
          <ac:spMkLst>
            <pc:docMk/>
            <pc:sldMk cId="2392293415" sldId="277"/>
            <ac:spMk id="9" creationId="{FC03B679-A893-F6B6-6CFE-77105DC4F7FA}"/>
          </ac:spMkLst>
        </pc:spChg>
        <pc:spChg chg="add del mod">
          <ac:chgData name="sara ravi" userId="6b97c11a0528bd41" providerId="LiveId" clId="{05F9A9AA-D4D7-458A-99E6-B1738B98F9ED}" dt="2025-04-21T12:24:11.285" v="5414" actId="478"/>
          <ac:spMkLst>
            <pc:docMk/>
            <pc:sldMk cId="2392293415" sldId="277"/>
            <ac:spMk id="10" creationId="{327FAC09-0615-20B9-1A0A-DDA125B39555}"/>
          </ac:spMkLst>
        </pc:spChg>
        <pc:spChg chg="add mod">
          <ac:chgData name="sara ravi" userId="6b97c11a0528bd41" providerId="LiveId" clId="{05F9A9AA-D4D7-458A-99E6-B1738B98F9ED}" dt="2025-04-23T07:04:17.514" v="5908" actId="255"/>
          <ac:spMkLst>
            <pc:docMk/>
            <pc:sldMk cId="2392293415" sldId="277"/>
            <ac:spMk id="11" creationId="{F46E43A9-E2F9-BCCE-0749-D3A1865628EA}"/>
          </ac:spMkLst>
        </pc:spChg>
      </pc:sldChg>
      <pc:sldChg chg="delSp modSp new mod">
        <pc:chgData name="sara ravi" userId="6b97c11a0528bd41" providerId="LiveId" clId="{05F9A9AA-D4D7-458A-99E6-B1738B98F9ED}" dt="2025-04-23T07:04:08.272" v="5907" actId="255"/>
        <pc:sldMkLst>
          <pc:docMk/>
          <pc:sldMk cId="1328824297" sldId="278"/>
        </pc:sldMkLst>
        <pc:spChg chg="mod">
          <ac:chgData name="sara ravi" userId="6b97c11a0528bd41" providerId="LiveId" clId="{05F9A9AA-D4D7-458A-99E6-B1738B98F9ED}" dt="2025-04-23T07:04:08.272" v="5907" actId="255"/>
          <ac:spMkLst>
            <pc:docMk/>
            <pc:sldMk cId="1328824297" sldId="278"/>
            <ac:spMk id="2" creationId="{27FB0744-8FB1-42AE-C70F-6EA5CB04F4DF}"/>
          </ac:spMkLst>
        </pc:spChg>
        <pc:spChg chg="del">
          <ac:chgData name="sara ravi" userId="6b97c11a0528bd41" providerId="LiveId" clId="{05F9A9AA-D4D7-458A-99E6-B1738B98F9ED}" dt="2025-04-21T12:21:31.221" v="5365" actId="478"/>
          <ac:spMkLst>
            <pc:docMk/>
            <pc:sldMk cId="1328824297" sldId="278"/>
            <ac:spMk id="3" creationId="{6E2C1340-207C-A844-06AA-72DBE03E05C8}"/>
          </ac:spMkLst>
        </pc:spChg>
      </pc:sldChg>
      <pc:sldChg chg="addSp modSp new mod modClrScheme chgLayout">
        <pc:chgData name="sara ravi" userId="6b97c11a0528bd41" providerId="LiveId" clId="{05F9A9AA-D4D7-458A-99E6-B1738B98F9ED}" dt="2025-04-23T06:56:54.480" v="5870" actId="20577"/>
        <pc:sldMkLst>
          <pc:docMk/>
          <pc:sldMk cId="3334823741" sldId="279"/>
        </pc:sldMkLst>
        <pc:spChg chg="mod ord">
          <ac:chgData name="sara ravi" userId="6b97c11a0528bd41" providerId="LiveId" clId="{05F9A9AA-D4D7-458A-99E6-B1738B98F9ED}" dt="2025-04-23T06:46:37.227" v="5570" actId="700"/>
          <ac:spMkLst>
            <pc:docMk/>
            <pc:sldMk cId="3334823741" sldId="279"/>
            <ac:spMk id="2" creationId="{4D38F7B9-C556-B17D-31D2-FC154F5AB7EC}"/>
          </ac:spMkLst>
        </pc:spChg>
        <pc:spChg chg="add mod ord">
          <ac:chgData name="sara ravi" userId="6b97c11a0528bd41" providerId="LiveId" clId="{05F9A9AA-D4D7-458A-99E6-B1738B98F9ED}" dt="2025-04-23T06:56:54.480" v="5870" actId="20577"/>
          <ac:spMkLst>
            <pc:docMk/>
            <pc:sldMk cId="3334823741" sldId="279"/>
            <ac:spMk id="3" creationId="{870882D4-6E47-A050-72B1-65B7BB9DD613}"/>
          </ac:spMkLst>
        </pc:spChg>
      </pc:sldChg>
      <pc:sldChg chg="addSp delSp modSp new mod">
        <pc:chgData name="sara ravi" userId="6b97c11a0528bd41" providerId="LiveId" clId="{05F9A9AA-D4D7-458A-99E6-B1738B98F9ED}" dt="2025-04-23T07:03:52.249" v="5906" actId="14100"/>
        <pc:sldMkLst>
          <pc:docMk/>
          <pc:sldMk cId="3265646635" sldId="280"/>
        </pc:sldMkLst>
        <pc:spChg chg="mod">
          <ac:chgData name="sara ravi" userId="6b97c11a0528bd41" providerId="LiveId" clId="{05F9A9AA-D4D7-458A-99E6-B1738B98F9ED}" dt="2025-04-23T06:57:22.444" v="5896" actId="20577"/>
          <ac:spMkLst>
            <pc:docMk/>
            <pc:sldMk cId="3265646635" sldId="280"/>
            <ac:spMk id="2" creationId="{105662AD-4A9B-9DB8-766C-7CBA8A63802B}"/>
          </ac:spMkLst>
        </pc:spChg>
        <pc:spChg chg="del">
          <ac:chgData name="sara ravi" userId="6b97c11a0528bd41" providerId="LiveId" clId="{05F9A9AA-D4D7-458A-99E6-B1738B98F9ED}" dt="2025-04-23T06:57:47.701" v="5897" actId="22"/>
          <ac:spMkLst>
            <pc:docMk/>
            <pc:sldMk cId="3265646635" sldId="280"/>
            <ac:spMk id="3" creationId="{F2EF3FE5-28F9-EFBE-6D01-6F082990AC6D}"/>
          </ac:spMkLst>
        </pc:spChg>
        <pc:picChg chg="add mod ord">
          <ac:chgData name="sara ravi" userId="6b97c11a0528bd41" providerId="LiveId" clId="{05F9A9AA-D4D7-458A-99E6-B1738B98F9ED}" dt="2025-04-23T06:57:59.261" v="5901" actId="1076"/>
          <ac:picMkLst>
            <pc:docMk/>
            <pc:sldMk cId="3265646635" sldId="280"/>
            <ac:picMk id="5" creationId="{1B1F150E-FCFC-76DC-CCEB-BB57B1C508A2}"/>
          </ac:picMkLst>
        </pc:picChg>
        <pc:picChg chg="add mod">
          <ac:chgData name="sara ravi" userId="6b97c11a0528bd41" providerId="LiveId" clId="{05F9A9AA-D4D7-458A-99E6-B1738B98F9ED}" dt="2025-04-23T07:03:52.249" v="5906" actId="14100"/>
          <ac:picMkLst>
            <pc:docMk/>
            <pc:sldMk cId="3265646635" sldId="280"/>
            <ac:picMk id="7" creationId="{9CEA9488-A1CA-115B-DA48-509BA371D968}"/>
          </ac:picMkLst>
        </pc:picChg>
      </pc:sldChg>
      <pc:sldMasterChg chg="delSldLayout">
        <pc:chgData name="sara ravi" userId="6b97c11a0528bd41" providerId="LiveId" clId="{05F9A9AA-D4D7-458A-99E6-B1738B98F9ED}" dt="2025-04-20T04:29:01.670" v="2868" actId="2696"/>
        <pc:sldMasterMkLst>
          <pc:docMk/>
          <pc:sldMasterMk cId="2991914478" sldId="2147483732"/>
        </pc:sldMasterMkLst>
        <pc:sldLayoutChg chg="del">
          <pc:chgData name="sara ravi" userId="6b97c11a0528bd41" providerId="LiveId" clId="{05F9A9AA-D4D7-458A-99E6-B1738B98F9ED}" dt="2025-04-20T04:29:01.670" v="2868" actId="2696"/>
          <pc:sldLayoutMkLst>
            <pc:docMk/>
            <pc:sldMasterMk cId="2991914478" sldId="2147483732"/>
            <pc:sldLayoutMk cId="2385640620" sldId="214748375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dataset.xlsx]slicer!PivotTable1</c:name>
    <c:fmtId val="1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Sales by Product categroy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dLbl>
          <c:idx val="0"/>
          <c:layout>
            <c:manualLayout>
              <c:x val="3.9119804400977932E-2"/>
              <c:y val="5.49828059674094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dLbl>
          <c:idx val="0"/>
          <c:layout>
            <c:manualLayout>
              <c:x val="3.9119804400977932E-2"/>
              <c:y val="5.49828059674094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dLbl>
          <c:idx val="0"/>
          <c:layout>
            <c:manualLayout>
              <c:x val="3.9119804400977932E-2"/>
              <c:y val="5.49828059674094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dLbl>
          <c:idx val="0"/>
          <c:layout>
            <c:manualLayout>
              <c:x val="3.9119804400977932E-2"/>
              <c:y val="5.49828059674094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739836615777552"/>
          <c:y val="0.14465716488737401"/>
          <c:w val="0.41725789166329758"/>
          <c:h val="0.56284383194656884"/>
        </c:manualLayout>
      </c:layout>
      <c:barChart>
        <c:barDir val="bar"/>
        <c:grouping val="stacked"/>
        <c:varyColors val="0"/>
        <c:ser>
          <c:idx val="0"/>
          <c:order val="0"/>
          <c:tx>
            <c:strRef>
              <c:f>slicer!$B$3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dPt>
            <c:idx val="0"/>
            <c:invertIfNegative val="0"/>
            <c:bubble3D val="0"/>
            <c:extLst>
              <c:ext xmlns:c16="http://schemas.microsoft.com/office/drawing/2014/chart" uri="{C3380CC4-5D6E-409C-BE32-E72D297353CC}">
                <c16:uniqueId val="{00000000-E0C6-4D9F-9DD7-CB8FAB17CAE4}"/>
              </c:ext>
            </c:extLst>
          </c:dPt>
          <c:dPt>
            <c:idx val="2"/>
            <c:invertIfNegative val="0"/>
            <c:bubble3D val="0"/>
            <c:extLst>
              <c:ext xmlns:c16="http://schemas.microsoft.com/office/drawing/2014/chart" uri="{C3380CC4-5D6E-409C-BE32-E72D297353CC}">
                <c16:uniqueId val="{00000001-E0C6-4D9F-9DD7-CB8FAB17CAE4}"/>
              </c:ext>
            </c:extLst>
          </c:dPt>
          <c:dLbls>
            <c:dLbl>
              <c:idx val="0"/>
              <c:layout>
                <c:manualLayout>
                  <c:x val="3.9119804400977932E-2"/>
                  <c:y val="5.498280596740948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C6-4D9F-9DD7-CB8FAB17CA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slicer!$A$4:$A$5</c:f>
              <c:strCache>
                <c:ptCount val="1"/>
                <c:pt idx="0">
                  <c:v>Technology</c:v>
                </c:pt>
              </c:strCache>
            </c:strRef>
          </c:cat>
          <c:val>
            <c:numRef>
              <c:f>slicer!$B$4:$B$5</c:f>
              <c:numCache>
                <c:formatCode>General</c:formatCode>
                <c:ptCount val="1"/>
                <c:pt idx="0">
                  <c:v>43517.984400000001</c:v>
                </c:pt>
              </c:numCache>
            </c:numRef>
          </c:val>
          <c:extLst>
            <c:ext xmlns:c16="http://schemas.microsoft.com/office/drawing/2014/chart" uri="{C3380CC4-5D6E-409C-BE32-E72D297353CC}">
              <c16:uniqueId val="{00000002-E0C6-4D9F-9DD7-CB8FAB17CAE4}"/>
            </c:ext>
          </c:extLst>
        </c:ser>
        <c:dLbls>
          <c:dLblPos val="ctr"/>
          <c:showLegendKey val="0"/>
          <c:showVal val="1"/>
          <c:showCatName val="0"/>
          <c:showSerName val="0"/>
          <c:showPercent val="0"/>
          <c:showBubbleSize val="0"/>
        </c:dLbls>
        <c:gapWidth val="150"/>
        <c:overlap val="100"/>
        <c:axId val="2038904367"/>
        <c:axId val="2038904847"/>
      </c:barChart>
      <c:catAx>
        <c:axId val="2038904367"/>
        <c:scaling>
          <c:orientation val="minMax"/>
        </c:scaling>
        <c:delete val="0"/>
        <c:axPos val="l"/>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38904847"/>
        <c:crosses val="autoZero"/>
        <c:auto val="1"/>
        <c:lblAlgn val="ctr"/>
        <c:lblOffset val="100"/>
        <c:noMultiLvlLbl val="0"/>
      </c:catAx>
      <c:valAx>
        <c:axId val="203890484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38904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dataset.xlsx]slicer!PivotTable3</c:name>
    <c:fmtId val="1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Sales by over time</a:t>
            </a:r>
          </a:p>
        </c:rich>
      </c:tx>
      <c:layout>
        <c:manualLayout>
          <c:xMode val="edge"/>
          <c:yMode val="edge"/>
          <c:x val="0.17897592874240351"/>
          <c:y val="3.6089238845144378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6000"/>
                  <a:lumMod val="104000"/>
                </a:schemeClr>
              </a:gs>
              <a:gs pos="100000">
                <a:schemeClr val="accent1">
                  <a:shade val="90000"/>
                  <a:lumMod val="9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251178421287045"/>
          <c:y val="0.23754410906969961"/>
          <c:w val="0.80689077826428057"/>
          <c:h val="0.44914078448527267"/>
        </c:manualLayout>
      </c:layout>
      <c:lineChart>
        <c:grouping val="stacked"/>
        <c:varyColors val="0"/>
        <c:ser>
          <c:idx val="0"/>
          <c:order val="0"/>
          <c:tx>
            <c:strRef>
              <c:f>slicer!$D$4</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cat>
            <c:multiLvlStrRef>
              <c:f>slicer!$C$5:$C$41</c:f>
              <c:multiLvlStrCache>
                <c:ptCount val="33"/>
                <c:lvl>
                  <c:pt idx="1">
                    <c:v>Mar</c:v>
                  </c:pt>
                  <c:pt idx="2">
                    <c:v>May</c:v>
                  </c:pt>
                  <c:pt idx="3">
                    <c:v>Jun</c:v>
                  </c:pt>
                  <c:pt idx="4">
                    <c:v>Jul</c:v>
                  </c:pt>
                  <c:pt idx="5">
                    <c:v>Aug</c:v>
                  </c:pt>
                  <c:pt idx="6">
                    <c:v>Sep</c:v>
                  </c:pt>
                  <c:pt idx="7">
                    <c:v>Oct</c:v>
                  </c:pt>
                  <c:pt idx="8">
                    <c:v>Nov</c:v>
                  </c:pt>
                  <c:pt idx="9">
                    <c:v>Dec</c:v>
                  </c:pt>
                  <c:pt idx="10">
                    <c:v>Jan</c:v>
                  </c:pt>
                  <c:pt idx="11">
                    <c:v>Mar</c:v>
                  </c:pt>
                  <c:pt idx="12">
                    <c:v>Apr</c:v>
                  </c:pt>
                  <c:pt idx="13">
                    <c:v>May</c:v>
                  </c:pt>
                  <c:pt idx="14">
                    <c:v>Jun</c:v>
                  </c:pt>
                  <c:pt idx="15">
                    <c:v>Jul</c:v>
                  </c:pt>
                  <c:pt idx="16">
                    <c:v>Aug</c:v>
                  </c:pt>
                  <c:pt idx="17">
                    <c:v>Sep</c:v>
                  </c:pt>
                  <c:pt idx="18">
                    <c:v>Oct</c:v>
                  </c:pt>
                  <c:pt idx="19">
                    <c:v>Nov</c:v>
                  </c:pt>
                  <c:pt idx="20">
                    <c:v>Dec</c:v>
                  </c:pt>
                  <c:pt idx="21">
                    <c:v>Jan</c:v>
                  </c:pt>
                  <c:pt idx="22">
                    <c:v>Feb</c:v>
                  </c:pt>
                  <c:pt idx="23">
                    <c:v>Mar</c:v>
                  </c:pt>
                  <c:pt idx="24">
                    <c:v>Apr</c:v>
                  </c:pt>
                  <c:pt idx="25">
                    <c:v>May</c:v>
                  </c:pt>
                  <c:pt idx="26">
                    <c:v>Jun</c:v>
                  </c:pt>
                  <c:pt idx="27">
                    <c:v>Jul</c:v>
                  </c:pt>
                  <c:pt idx="28">
                    <c:v>Aug</c:v>
                  </c:pt>
                  <c:pt idx="29">
                    <c:v>Sep</c:v>
                  </c:pt>
                  <c:pt idx="30">
                    <c:v>Oct</c:v>
                  </c:pt>
                  <c:pt idx="31">
                    <c:v>Nov</c:v>
                  </c:pt>
                  <c:pt idx="32">
                    <c:v>Dec</c:v>
                  </c:pt>
                </c:lvl>
                <c:lvl>
                  <c:pt idx="0">
                    <c:v>2014</c:v>
                  </c:pt>
                  <c:pt idx="1">
                    <c:v>2015</c:v>
                  </c:pt>
                  <c:pt idx="10">
                    <c:v>2016</c:v>
                  </c:pt>
                  <c:pt idx="21">
                    <c:v>2017</c:v>
                  </c:pt>
                </c:lvl>
              </c:multiLvlStrCache>
            </c:multiLvlStrRef>
          </c:cat>
          <c:val>
            <c:numRef>
              <c:f>slicer!$D$5:$D$41</c:f>
              <c:numCache>
                <c:formatCode>General</c:formatCode>
                <c:ptCount val="33"/>
                <c:pt idx="0">
                  <c:v>187.95340000000004</c:v>
                </c:pt>
                <c:pt idx="1">
                  <c:v>33.116799999999998</c:v>
                </c:pt>
                <c:pt idx="2">
                  <c:v>31.168000000000003</c:v>
                </c:pt>
                <c:pt idx="3">
                  <c:v>113.92</c:v>
                </c:pt>
                <c:pt idx="4">
                  <c:v>43.921999999999997</c:v>
                </c:pt>
                <c:pt idx="5">
                  <c:v>20.239999999999998</c:v>
                </c:pt>
                <c:pt idx="6">
                  <c:v>122.26560000000002</c:v>
                </c:pt>
                <c:pt idx="7">
                  <c:v>102.56639999999999</c:v>
                </c:pt>
                <c:pt idx="8">
                  <c:v>111.05240000000001</c:v>
                </c:pt>
                <c:pt idx="9">
                  <c:v>276.31400000000002</c:v>
                </c:pt>
                <c:pt idx="10">
                  <c:v>36.881999999999998</c:v>
                </c:pt>
                <c:pt idx="11">
                  <c:v>39.96</c:v>
                </c:pt>
                <c:pt idx="12">
                  <c:v>234.29119999999998</c:v>
                </c:pt>
                <c:pt idx="13">
                  <c:v>92.73599999999999</c:v>
                </c:pt>
                <c:pt idx="14">
                  <c:v>272.05439999999999</c:v>
                </c:pt>
                <c:pt idx="15">
                  <c:v>148.99799999999999</c:v>
                </c:pt>
                <c:pt idx="16">
                  <c:v>62.048000000000002</c:v>
                </c:pt>
                <c:pt idx="17">
                  <c:v>358.82799999999997</c:v>
                </c:pt>
                <c:pt idx="18">
                  <c:v>83.168000000000006</c:v>
                </c:pt>
                <c:pt idx="19">
                  <c:v>766.48079999999993</c:v>
                </c:pt>
                <c:pt idx="20">
                  <c:v>1164.1161999999999</c:v>
                </c:pt>
                <c:pt idx="21">
                  <c:v>269.77999999999997</c:v>
                </c:pt>
                <c:pt idx="22">
                  <c:v>149.352</c:v>
                </c:pt>
                <c:pt idx="23">
                  <c:v>606.25399999999991</c:v>
                </c:pt>
                <c:pt idx="24">
                  <c:v>1025.1270000000002</c:v>
                </c:pt>
                <c:pt idx="25">
                  <c:v>736.56799999999998</c:v>
                </c:pt>
                <c:pt idx="26">
                  <c:v>1600.0744</c:v>
                </c:pt>
                <c:pt idx="27">
                  <c:v>1600.2259999999999</c:v>
                </c:pt>
                <c:pt idx="28">
                  <c:v>896.30399999999997</c:v>
                </c:pt>
                <c:pt idx="29">
                  <c:v>3791.2290000000003</c:v>
                </c:pt>
                <c:pt idx="30">
                  <c:v>2419.4564</c:v>
                </c:pt>
                <c:pt idx="31">
                  <c:v>3497.4623999999994</c:v>
                </c:pt>
                <c:pt idx="32">
                  <c:v>22624.070000000003</c:v>
                </c:pt>
              </c:numCache>
            </c:numRef>
          </c:val>
          <c:smooth val="0"/>
          <c:extLst>
            <c:ext xmlns:c16="http://schemas.microsoft.com/office/drawing/2014/chart" uri="{C3380CC4-5D6E-409C-BE32-E72D297353CC}">
              <c16:uniqueId val="{00000000-4AFE-4298-B469-A328EE02C8B9}"/>
            </c:ext>
          </c:extLst>
        </c:ser>
        <c:dLbls>
          <c:showLegendKey val="0"/>
          <c:showVal val="0"/>
          <c:showCatName val="0"/>
          <c:showSerName val="0"/>
          <c:showPercent val="0"/>
          <c:showBubbleSize val="0"/>
        </c:dLbls>
        <c:marker val="1"/>
        <c:smooth val="0"/>
        <c:axId val="1496865935"/>
        <c:axId val="1496863535"/>
      </c:lineChart>
      <c:catAx>
        <c:axId val="149686593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6863535"/>
        <c:crosses val="autoZero"/>
        <c:auto val="1"/>
        <c:lblAlgn val="ctr"/>
        <c:lblOffset val="100"/>
        <c:noMultiLvlLbl val="0"/>
      </c:catAx>
      <c:valAx>
        <c:axId val="149686353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686593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dataset.xlsx]summary of project!PivotTable1</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High sales based on product</a:t>
            </a:r>
            <a:r>
              <a:rPr lang="en-US" baseline="0"/>
              <a:t> Categroy  </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'summary of project'!$B$3</c:f>
              <c:strCache>
                <c:ptCount val="1"/>
                <c:pt idx="0">
                  <c:v>Sum of Quantity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 of project'!$A$4:$A$7</c:f>
              <c:strCache>
                <c:ptCount val="3"/>
                <c:pt idx="0">
                  <c:v>Technology</c:v>
                </c:pt>
                <c:pt idx="1">
                  <c:v>Office Supplies</c:v>
                </c:pt>
                <c:pt idx="2">
                  <c:v>Furniture</c:v>
                </c:pt>
              </c:strCache>
            </c:strRef>
          </c:cat>
          <c:val>
            <c:numRef>
              <c:f>'summary of project'!$B$4:$B$7</c:f>
              <c:numCache>
                <c:formatCode>General</c:formatCode>
                <c:ptCount val="3"/>
                <c:pt idx="0">
                  <c:v>6939</c:v>
                </c:pt>
                <c:pt idx="1">
                  <c:v>22906</c:v>
                </c:pt>
                <c:pt idx="2">
                  <c:v>8028</c:v>
                </c:pt>
              </c:numCache>
            </c:numRef>
          </c:val>
          <c:extLst>
            <c:ext xmlns:c16="http://schemas.microsoft.com/office/drawing/2014/chart" uri="{C3380CC4-5D6E-409C-BE32-E72D297353CC}">
              <c16:uniqueId val="{00000000-DD99-4D84-8278-FE18A1D0AE33}"/>
            </c:ext>
          </c:extLst>
        </c:ser>
        <c:ser>
          <c:idx val="1"/>
          <c:order val="1"/>
          <c:tx>
            <c:strRef>
              <c:f>'summary of project'!$C$3</c:f>
              <c:strCache>
                <c:ptCount val="1"/>
                <c:pt idx="0">
                  <c:v>Sum of Adjusted sales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'summary of project'!$A$4:$A$7</c:f>
              <c:strCache>
                <c:ptCount val="3"/>
                <c:pt idx="0">
                  <c:v>Technology</c:v>
                </c:pt>
                <c:pt idx="1">
                  <c:v>Office Supplies</c:v>
                </c:pt>
                <c:pt idx="2">
                  <c:v>Furniture</c:v>
                </c:pt>
              </c:strCache>
            </c:strRef>
          </c:cat>
          <c:val>
            <c:numRef>
              <c:f>'summary of project'!$C$4:$C$7</c:f>
              <c:numCache>
                <c:formatCode>General</c:formatCode>
                <c:ptCount val="3"/>
                <c:pt idx="0">
                  <c:v>385191.80736000021</c:v>
                </c:pt>
                <c:pt idx="1">
                  <c:v>1172419.3659700013</c:v>
                </c:pt>
                <c:pt idx="2">
                  <c:v>399508.09216999996</c:v>
                </c:pt>
              </c:numCache>
            </c:numRef>
          </c:val>
          <c:extLst>
            <c:ext xmlns:c16="http://schemas.microsoft.com/office/drawing/2014/chart" uri="{C3380CC4-5D6E-409C-BE32-E72D297353CC}">
              <c16:uniqueId val="{00000001-DD99-4D84-8278-FE18A1D0AE33}"/>
            </c:ext>
          </c:extLst>
        </c:ser>
        <c:dLbls>
          <c:dLblPos val="inEnd"/>
          <c:showLegendKey val="0"/>
          <c:showVal val="1"/>
          <c:showCatName val="0"/>
          <c:showSerName val="0"/>
          <c:showPercent val="0"/>
          <c:showBubbleSize val="0"/>
        </c:dLbls>
        <c:gapWidth val="100"/>
        <c:overlap val="-24"/>
        <c:axId val="2120514736"/>
        <c:axId val="2120515216"/>
      </c:barChart>
      <c:catAx>
        <c:axId val="21205147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20515216"/>
        <c:crosses val="autoZero"/>
        <c:auto val="1"/>
        <c:lblAlgn val="ctr"/>
        <c:lblOffset val="100"/>
        <c:noMultiLvlLbl val="0"/>
      </c:catAx>
      <c:valAx>
        <c:axId val="21205152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205147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[Superstores sales dataset.xlsx]top10 products !PivotTable1</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10 products based on Quantity and Sales</a:t>
            </a:r>
            <a:endParaRPr lang="en-US"/>
          </a:p>
        </c:rich>
      </c:tx>
      <c:layout>
        <c:manualLayout>
          <c:xMode val="edge"/>
          <c:yMode val="edge"/>
          <c:x val="0.15725789143613686"/>
          <c:y val="5.1897427550238392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1149558774763053"/>
          <c:y val="0.13293383781572757"/>
          <c:w val="0.54384171526692759"/>
          <c:h val="0.41769470891409272"/>
        </c:manualLayout>
      </c:layout>
      <c:barChart>
        <c:barDir val="col"/>
        <c:grouping val="stacked"/>
        <c:varyColors val="0"/>
        <c:ser>
          <c:idx val="0"/>
          <c:order val="0"/>
          <c:tx>
            <c:strRef>
              <c:f>'top10 products '!$B$3</c:f>
              <c:strCache>
                <c:ptCount val="1"/>
                <c:pt idx="0">
                  <c:v>Sum of Quantity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cat>
            <c:strRef>
              <c:f>'top10 products '!$A$4:$A$14</c:f>
              <c:strCache>
                <c:ptCount val="10"/>
                <c:pt idx="0">
                  <c:v>Avery Non-Stick Binders</c:v>
                </c:pt>
                <c:pt idx="1">
                  <c:v>Easy-staple paper</c:v>
                </c:pt>
                <c:pt idx="2">
                  <c:v>GBC Premium Transparent Covers with Diagonal Lined Pattern</c:v>
                </c:pt>
                <c:pt idx="3">
                  <c:v>KI Adjustable-Height Table</c:v>
                </c:pt>
                <c:pt idx="4">
                  <c:v>Situations Contoured Folding Chairs, 4/Set</c:v>
                </c:pt>
                <c:pt idx="5">
                  <c:v>Staple envelope</c:v>
                </c:pt>
                <c:pt idx="6">
                  <c:v>Staple-based wall hangings</c:v>
                </c:pt>
                <c:pt idx="7">
                  <c:v>Staples</c:v>
                </c:pt>
                <c:pt idx="8">
                  <c:v>Staples in misc. colors</c:v>
                </c:pt>
                <c:pt idx="9">
                  <c:v>Storex Dura Pro Binders</c:v>
                </c:pt>
              </c:strCache>
            </c:strRef>
          </c:cat>
          <c:val>
            <c:numRef>
              <c:f>'top10 products '!$B$4:$B$14</c:f>
              <c:numCache>
                <c:formatCode>General</c:formatCode>
                <c:ptCount val="10"/>
                <c:pt idx="0">
                  <c:v>71</c:v>
                </c:pt>
                <c:pt idx="1">
                  <c:v>150</c:v>
                </c:pt>
                <c:pt idx="2">
                  <c:v>67</c:v>
                </c:pt>
                <c:pt idx="3">
                  <c:v>74</c:v>
                </c:pt>
                <c:pt idx="4">
                  <c:v>64</c:v>
                </c:pt>
                <c:pt idx="5">
                  <c:v>170</c:v>
                </c:pt>
                <c:pt idx="6">
                  <c:v>62</c:v>
                </c:pt>
                <c:pt idx="7">
                  <c:v>215</c:v>
                </c:pt>
                <c:pt idx="8">
                  <c:v>86</c:v>
                </c:pt>
                <c:pt idx="9">
                  <c:v>71</c:v>
                </c:pt>
              </c:numCache>
            </c:numRef>
          </c:val>
          <c:extLst>
            <c:ext xmlns:c16="http://schemas.microsoft.com/office/drawing/2014/chart" uri="{C3380CC4-5D6E-409C-BE32-E72D297353CC}">
              <c16:uniqueId val="{00000000-993A-4F29-BC2D-B6FC4D53D60B}"/>
            </c:ext>
          </c:extLst>
        </c:ser>
        <c:ser>
          <c:idx val="1"/>
          <c:order val="1"/>
          <c:tx>
            <c:strRef>
              <c:f>'top10 products '!$C$3</c:f>
              <c:strCache>
                <c:ptCount val="1"/>
                <c:pt idx="0">
                  <c:v>Sum of Adjusted sales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cat>
            <c:strRef>
              <c:f>'top10 products '!$A$4:$A$14</c:f>
              <c:strCache>
                <c:ptCount val="10"/>
                <c:pt idx="0">
                  <c:v>Avery Non-Stick Binders</c:v>
                </c:pt>
                <c:pt idx="1">
                  <c:v>Easy-staple paper</c:v>
                </c:pt>
                <c:pt idx="2">
                  <c:v>GBC Premium Transparent Covers with Diagonal Lined Pattern</c:v>
                </c:pt>
                <c:pt idx="3">
                  <c:v>KI Adjustable-Height Table</c:v>
                </c:pt>
                <c:pt idx="4">
                  <c:v>Situations Contoured Folding Chairs, 4/Set</c:v>
                </c:pt>
                <c:pt idx="5">
                  <c:v>Staple envelope</c:v>
                </c:pt>
                <c:pt idx="6">
                  <c:v>Staple-based wall hangings</c:v>
                </c:pt>
                <c:pt idx="7">
                  <c:v>Staples</c:v>
                </c:pt>
                <c:pt idx="8">
                  <c:v>Staples in misc. colors</c:v>
                </c:pt>
                <c:pt idx="9">
                  <c:v>Storex Dura Pro Binders</c:v>
                </c:pt>
              </c:strCache>
            </c:strRef>
          </c:cat>
          <c:val>
            <c:numRef>
              <c:f>'top10 products '!$C$4:$C$14</c:f>
              <c:numCache>
                <c:formatCode>General</c:formatCode>
                <c:ptCount val="10"/>
                <c:pt idx="0">
                  <c:v>729.95079999999996</c:v>
                </c:pt>
                <c:pt idx="1">
                  <c:v>13926.1476</c:v>
                </c:pt>
                <c:pt idx="2">
                  <c:v>2251.7284</c:v>
                </c:pt>
                <c:pt idx="3">
                  <c:v>8192.1288000000004</c:v>
                </c:pt>
                <c:pt idx="4">
                  <c:v>1254.2497999999998</c:v>
                </c:pt>
                <c:pt idx="5">
                  <c:v>10058.5661</c:v>
                </c:pt>
                <c:pt idx="6">
                  <c:v>1445.6232</c:v>
                </c:pt>
                <c:pt idx="7">
                  <c:v>5058.1992</c:v>
                </c:pt>
                <c:pt idx="8">
                  <c:v>3650.0372000000002</c:v>
                </c:pt>
                <c:pt idx="9">
                  <c:v>2364.4361999999996</c:v>
                </c:pt>
              </c:numCache>
            </c:numRef>
          </c:val>
          <c:extLst>
            <c:ext xmlns:c16="http://schemas.microsoft.com/office/drawing/2014/chart" uri="{C3380CC4-5D6E-409C-BE32-E72D297353CC}">
              <c16:uniqueId val="{00000001-993A-4F29-BC2D-B6FC4D53D60B}"/>
            </c:ext>
          </c:extLst>
        </c:ser>
        <c:dLbls>
          <c:showLegendKey val="0"/>
          <c:showVal val="0"/>
          <c:showCatName val="0"/>
          <c:showSerName val="0"/>
          <c:showPercent val="0"/>
          <c:showBubbleSize val="0"/>
        </c:dLbls>
        <c:gapWidth val="100"/>
        <c:overlap val="100"/>
        <c:axId val="1707893888"/>
        <c:axId val="1707892928"/>
      </c:barChart>
      <c:catAx>
        <c:axId val="1707893888"/>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7892928"/>
        <c:crosses val="autoZero"/>
        <c:auto val="1"/>
        <c:lblAlgn val="ctr"/>
        <c:lblOffset val="100"/>
        <c:noMultiLvlLbl val="0"/>
      </c:catAx>
      <c:valAx>
        <c:axId val="17078929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7893888"/>
        <c:crosses val="autoZero"/>
        <c:crossBetween val="between"/>
      </c:valAx>
      <c:spPr>
        <a:noFill/>
        <a:ln>
          <a:noFill/>
        </a:ln>
        <a:effectLst/>
      </c:spPr>
    </c:plotArea>
    <c:legend>
      <c:legendPos val="r"/>
      <c:layout>
        <c:manualLayout>
          <c:xMode val="edge"/>
          <c:yMode val="edge"/>
          <c:x val="0.83390969410963367"/>
          <c:y val="0.41704494412425253"/>
          <c:w val="0.15215302620958487"/>
          <c:h val="0.21058338068566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96C41-34E1-46F8-B3CE-5F8C483E4758}" type="datetimeFigureOut">
              <a:rPr lang="en-US" smtClean="0"/>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05598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410840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388200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57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90251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896C41-34E1-46F8-B3CE-5F8C483E4758}" type="datetimeFigureOut">
              <a:rPr lang="en-US" smtClean="0"/>
              <a:t>21/04/2025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93448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896C41-34E1-46F8-B3CE-5F8C483E4758}" type="datetimeFigureOut">
              <a:rPr lang="en-US" smtClean="0"/>
              <a:t>21/04/2025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1425750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96C41-34E1-46F8-B3CE-5F8C483E4758}" type="datetimeFigureOut">
              <a:rPr lang="en-US" smtClean="0"/>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179492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96C41-34E1-46F8-B3CE-5F8C483E4758}" type="datetimeFigureOut">
              <a:rPr lang="en-US" smtClean="0"/>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326632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96C41-34E1-46F8-B3CE-5F8C483E4758}" type="datetimeFigureOut">
              <a:rPr lang="en-US" smtClean="0"/>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93143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96C41-34E1-46F8-B3CE-5F8C483E4758}" type="datetimeFigureOut">
              <a:rPr lang="en-US" smtClean="0"/>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48356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6313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96C41-34E1-46F8-B3CE-5F8C483E4758}" type="datetimeFigureOut">
              <a:rPr lang="en-US" smtClean="0"/>
              <a:t>21/04/2025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372407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96C41-34E1-46F8-B3CE-5F8C483E4758}" type="datetimeFigureOut">
              <a:rPr lang="en-US" smtClean="0"/>
              <a:t>21/04/2025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178828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96C41-34E1-46F8-B3CE-5F8C483E4758}" type="datetimeFigureOut">
              <a:rPr lang="en-US" smtClean="0"/>
              <a:t>21/04/2025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15390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170237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96C41-34E1-46F8-B3CE-5F8C483E4758}" type="datetimeFigureOut">
              <a:rPr lang="en-US" smtClean="0"/>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E9F07-A5B6-432D-B050-A2B57CED3C31}" type="slidenum">
              <a:rPr lang="en-US" smtClean="0"/>
              <a:t>‹#›</a:t>
            </a:fld>
            <a:endParaRPr lang="en-US"/>
          </a:p>
        </p:txBody>
      </p:sp>
    </p:spTree>
    <p:extLst>
      <p:ext uri="{BB962C8B-B14F-4D97-AF65-F5344CB8AC3E}">
        <p14:creationId xmlns:p14="http://schemas.microsoft.com/office/powerpoint/2010/main" val="296026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6896C41-34E1-46F8-B3CE-5F8C483E4758}" type="datetimeFigureOut">
              <a:rPr lang="en-US" smtClean="0"/>
              <a:t>21/04/2025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F6E9F07-A5B6-432D-B050-A2B57CED3C31}" type="slidenum">
              <a:rPr lang="en-US" smtClean="0"/>
              <a:t>‹#›</a:t>
            </a:fld>
            <a:endParaRPr lang="en-US"/>
          </a:p>
        </p:txBody>
      </p:sp>
    </p:spTree>
    <p:extLst>
      <p:ext uri="{BB962C8B-B14F-4D97-AF65-F5344CB8AC3E}">
        <p14:creationId xmlns:p14="http://schemas.microsoft.com/office/powerpoint/2010/main" val="232287609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38FA26-F9FD-FC7A-0B73-F61C5AE81C51}"/>
              </a:ext>
            </a:extLst>
          </p:cNvPr>
          <p:cNvSpPr>
            <a:spLocks noGrp="1"/>
          </p:cNvSpPr>
          <p:nvPr>
            <p:ph type="title"/>
          </p:nvPr>
        </p:nvSpPr>
        <p:spPr>
          <a:xfrm>
            <a:off x="869430" y="609599"/>
            <a:ext cx="10523095" cy="1533993"/>
          </a:xfrm>
        </p:spPr>
        <p:txBody>
          <a:bodyPr>
            <a:normAutofit fontScale="90000"/>
          </a:bodyPr>
          <a:lstStyle/>
          <a:p>
            <a:pPr algn="ctr"/>
            <a:r>
              <a:rPr lang="en-US" sz="2800" b="1" i="0" u="none" strike="noStrike" baseline="0" dirty="0">
                <a:solidFill>
                  <a:schemeClr val="accent2"/>
                </a:solidFill>
              </a:rPr>
              <a:t>Advanced Excel project</a:t>
            </a:r>
            <a:br>
              <a:rPr lang="en-US" sz="1800" b="1" i="0" u="none" strike="noStrike" baseline="0" dirty="0">
                <a:solidFill>
                  <a:schemeClr val="accent2"/>
                </a:solidFill>
              </a:rPr>
            </a:br>
            <a:r>
              <a:rPr lang="en-US" b="1" dirty="0">
                <a:solidFill>
                  <a:schemeClr val="accent2"/>
                </a:solidFill>
              </a:rPr>
              <a:t>Sales Performance analysis </a:t>
            </a:r>
            <a:br>
              <a:rPr lang="en-US" b="1" dirty="0">
                <a:solidFill>
                  <a:schemeClr val="accent2"/>
                </a:solidFill>
              </a:rPr>
            </a:br>
            <a:r>
              <a:rPr lang="en-US" b="1" dirty="0">
                <a:solidFill>
                  <a:schemeClr val="accent2"/>
                </a:solidFill>
              </a:rPr>
              <a:t>Super store data set</a:t>
            </a:r>
          </a:p>
        </p:txBody>
      </p:sp>
      <p:sp>
        <p:nvSpPr>
          <p:cNvPr id="5" name="Content Placeholder 4">
            <a:extLst>
              <a:ext uri="{FF2B5EF4-FFF2-40B4-BE49-F238E27FC236}">
                <a16:creationId xmlns:a16="http://schemas.microsoft.com/office/drawing/2014/main" id="{34D91EF4-BCBF-0A9B-65C9-99A89265C6A0}"/>
              </a:ext>
            </a:extLst>
          </p:cNvPr>
          <p:cNvSpPr>
            <a:spLocks noGrp="1"/>
          </p:cNvSpPr>
          <p:nvPr>
            <p:ph idx="1"/>
          </p:nvPr>
        </p:nvSpPr>
        <p:spPr/>
        <p:txBody>
          <a:bodyPr>
            <a:normAutofit/>
          </a:bodyPr>
          <a:lstStyle/>
          <a:p>
            <a:pPr marL="0" indent="0">
              <a:buNone/>
            </a:pPr>
            <a:endParaRPr lang="en-US" sz="3200" b="1" dirty="0"/>
          </a:p>
          <a:p>
            <a:pPr marL="0" indent="0">
              <a:buNone/>
            </a:pPr>
            <a:endParaRPr lang="en-US" sz="3200" b="1" dirty="0"/>
          </a:p>
          <a:p>
            <a:pPr marL="0" indent="0">
              <a:buNone/>
            </a:pPr>
            <a:r>
              <a:rPr lang="en-US" sz="3200" b="1" dirty="0"/>
              <a:t>Name: Sarayu Ravi</a:t>
            </a:r>
          </a:p>
          <a:p>
            <a:pPr marL="0" indent="0">
              <a:buNone/>
            </a:pPr>
            <a:r>
              <a:rPr lang="en-US" sz="3200" b="1" dirty="0"/>
              <a:t>Batch :March-DADS-2025</a:t>
            </a:r>
          </a:p>
        </p:txBody>
      </p:sp>
    </p:spTree>
    <p:extLst>
      <p:ext uri="{BB962C8B-B14F-4D97-AF65-F5344CB8AC3E}">
        <p14:creationId xmlns:p14="http://schemas.microsoft.com/office/powerpoint/2010/main" val="158302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08072F-1382-C1BB-A8B5-8A88C89E8535}"/>
              </a:ext>
            </a:extLst>
          </p:cNvPr>
          <p:cNvPicPr>
            <a:picLocks noChangeAspect="1"/>
          </p:cNvPicPr>
          <p:nvPr/>
        </p:nvPicPr>
        <p:blipFill>
          <a:blip r:embed="rId2"/>
          <a:stretch>
            <a:fillRect/>
          </a:stretch>
        </p:blipFill>
        <p:spPr>
          <a:xfrm>
            <a:off x="0" y="568178"/>
            <a:ext cx="12192000" cy="5721644"/>
          </a:xfrm>
          <a:prstGeom prst="rect">
            <a:avLst/>
          </a:prstGeom>
        </p:spPr>
      </p:pic>
    </p:spTree>
    <p:extLst>
      <p:ext uri="{BB962C8B-B14F-4D97-AF65-F5344CB8AC3E}">
        <p14:creationId xmlns:p14="http://schemas.microsoft.com/office/powerpoint/2010/main" val="2450647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020D-85D2-E515-E7A8-607497F65DF3}"/>
              </a:ext>
            </a:extLst>
          </p:cNvPr>
          <p:cNvSpPr>
            <a:spLocks noGrp="1"/>
          </p:cNvSpPr>
          <p:nvPr>
            <p:ph type="title"/>
          </p:nvPr>
        </p:nvSpPr>
        <p:spPr/>
        <p:txBody>
          <a:bodyPr/>
          <a:lstStyle/>
          <a:p>
            <a:r>
              <a:rPr lang="en-US" dirty="0"/>
              <a:t>What –if analysis and Goal seek</a:t>
            </a:r>
          </a:p>
        </p:txBody>
      </p:sp>
      <p:sp>
        <p:nvSpPr>
          <p:cNvPr id="3" name="Content Placeholder 2">
            <a:extLst>
              <a:ext uri="{FF2B5EF4-FFF2-40B4-BE49-F238E27FC236}">
                <a16:creationId xmlns:a16="http://schemas.microsoft.com/office/drawing/2014/main" id="{D0C0EE05-A025-5498-C0BE-4E0297C47F12}"/>
              </a:ext>
            </a:extLst>
          </p:cNvPr>
          <p:cNvSpPr>
            <a:spLocks noGrp="1"/>
          </p:cNvSpPr>
          <p:nvPr>
            <p:ph idx="1"/>
          </p:nvPr>
        </p:nvSpPr>
        <p:spPr/>
        <p:txBody>
          <a:bodyPr/>
          <a:lstStyle/>
          <a:p>
            <a:r>
              <a:rPr lang="en-US" dirty="0"/>
              <a:t>What-if analysis and goal seek are powerful tools in excel in forecasting the future and enables decision making process easier in business.</a:t>
            </a:r>
          </a:p>
          <a:p>
            <a:r>
              <a:rPr lang="en-US" dirty="0"/>
              <a:t>In this project ,I used what-if analysis- Goal seek to obtain  the profit of specific amount (ex.Rs.10,0000)how much units should be produced.</a:t>
            </a:r>
          </a:p>
          <a:p>
            <a:r>
              <a:rPr lang="en-US" dirty="0"/>
              <a:t>Used scenario manager to test different scenarios for  total revenue </a:t>
            </a:r>
          </a:p>
          <a:p>
            <a:pPr marL="36900" indent="0">
              <a:buNone/>
            </a:pPr>
            <a:r>
              <a:rPr lang="en-US" dirty="0"/>
              <a:t>     when sales is increased by 10%and discount decreased by 5%</a:t>
            </a:r>
          </a:p>
          <a:p>
            <a:pPr marL="36900" indent="0">
              <a:buNone/>
            </a:pPr>
            <a:endParaRPr lang="en-US" dirty="0"/>
          </a:p>
        </p:txBody>
      </p:sp>
    </p:spTree>
    <p:extLst>
      <p:ext uri="{BB962C8B-B14F-4D97-AF65-F5344CB8AC3E}">
        <p14:creationId xmlns:p14="http://schemas.microsoft.com/office/powerpoint/2010/main" val="26053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E7BD-7509-C104-72DD-EB9A0565F60F}"/>
              </a:ext>
            </a:extLst>
          </p:cNvPr>
          <p:cNvSpPr>
            <a:spLocks noGrp="1"/>
          </p:cNvSpPr>
          <p:nvPr>
            <p:ph type="title"/>
          </p:nvPr>
        </p:nvSpPr>
        <p:spPr>
          <a:xfrm>
            <a:off x="919119" y="241961"/>
            <a:ext cx="10353762" cy="970450"/>
          </a:xfrm>
        </p:spPr>
        <p:txBody>
          <a:bodyPr>
            <a:normAutofit fontScale="90000"/>
          </a:bodyPr>
          <a:lstStyle/>
          <a:p>
            <a:r>
              <a:rPr lang="en-US" dirty="0"/>
              <a:t>Screenshots of Goal seek and Scenario Manager</a:t>
            </a:r>
          </a:p>
        </p:txBody>
      </p:sp>
      <p:pic>
        <p:nvPicPr>
          <p:cNvPr id="5" name="Content Placeholder 4">
            <a:extLst>
              <a:ext uri="{FF2B5EF4-FFF2-40B4-BE49-F238E27FC236}">
                <a16:creationId xmlns:a16="http://schemas.microsoft.com/office/drawing/2014/main" id="{9CC5D3A4-D47D-3448-55B5-C825E4E396FD}"/>
              </a:ext>
            </a:extLst>
          </p:cNvPr>
          <p:cNvPicPr>
            <a:picLocks noGrp="1" noChangeAspect="1"/>
          </p:cNvPicPr>
          <p:nvPr>
            <p:ph idx="1"/>
          </p:nvPr>
        </p:nvPicPr>
        <p:blipFill>
          <a:blip r:embed="rId2"/>
          <a:stretch>
            <a:fillRect/>
          </a:stretch>
        </p:blipFill>
        <p:spPr>
          <a:xfrm>
            <a:off x="7165300" y="1002549"/>
            <a:ext cx="4572000" cy="2115128"/>
          </a:xfrm>
        </p:spPr>
      </p:pic>
      <p:pic>
        <p:nvPicPr>
          <p:cNvPr id="11" name="Picture 10">
            <a:extLst>
              <a:ext uri="{FF2B5EF4-FFF2-40B4-BE49-F238E27FC236}">
                <a16:creationId xmlns:a16="http://schemas.microsoft.com/office/drawing/2014/main" id="{C52B1FD7-A7AA-6450-5893-6FD84E751341}"/>
              </a:ext>
            </a:extLst>
          </p:cNvPr>
          <p:cNvPicPr>
            <a:picLocks noChangeAspect="1"/>
          </p:cNvPicPr>
          <p:nvPr/>
        </p:nvPicPr>
        <p:blipFill>
          <a:blip r:embed="rId3"/>
          <a:stretch>
            <a:fillRect/>
          </a:stretch>
        </p:blipFill>
        <p:spPr>
          <a:xfrm>
            <a:off x="404734" y="3700454"/>
            <a:ext cx="2905530" cy="1838582"/>
          </a:xfrm>
          <a:prstGeom prst="rect">
            <a:avLst/>
          </a:prstGeom>
        </p:spPr>
      </p:pic>
      <p:pic>
        <p:nvPicPr>
          <p:cNvPr id="13" name="Picture 12">
            <a:extLst>
              <a:ext uri="{FF2B5EF4-FFF2-40B4-BE49-F238E27FC236}">
                <a16:creationId xmlns:a16="http://schemas.microsoft.com/office/drawing/2014/main" id="{C00032C3-C4CE-964B-5FCB-2C4381BA6E87}"/>
              </a:ext>
            </a:extLst>
          </p:cNvPr>
          <p:cNvPicPr>
            <a:picLocks noChangeAspect="1"/>
          </p:cNvPicPr>
          <p:nvPr/>
        </p:nvPicPr>
        <p:blipFill>
          <a:blip r:embed="rId4"/>
          <a:stretch>
            <a:fillRect/>
          </a:stretch>
        </p:blipFill>
        <p:spPr>
          <a:xfrm>
            <a:off x="0" y="1345197"/>
            <a:ext cx="4791744" cy="1743318"/>
          </a:xfrm>
          <a:prstGeom prst="rect">
            <a:avLst/>
          </a:prstGeom>
        </p:spPr>
      </p:pic>
    </p:spTree>
    <p:extLst>
      <p:ext uri="{BB962C8B-B14F-4D97-AF65-F5344CB8AC3E}">
        <p14:creationId xmlns:p14="http://schemas.microsoft.com/office/powerpoint/2010/main" val="142872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7BE3-7024-7673-84F4-467C6117E630}"/>
              </a:ext>
            </a:extLst>
          </p:cNvPr>
          <p:cNvSpPr>
            <a:spLocks noGrp="1"/>
          </p:cNvSpPr>
          <p:nvPr>
            <p:ph type="title"/>
          </p:nvPr>
        </p:nvSpPr>
        <p:spPr/>
        <p:txBody>
          <a:bodyPr/>
          <a:lstStyle/>
          <a:p>
            <a:r>
              <a:rPr lang="en-US" dirty="0"/>
              <a:t>Macros</a:t>
            </a:r>
          </a:p>
        </p:txBody>
      </p:sp>
      <p:sp>
        <p:nvSpPr>
          <p:cNvPr id="3" name="Content Placeholder 2">
            <a:extLst>
              <a:ext uri="{FF2B5EF4-FFF2-40B4-BE49-F238E27FC236}">
                <a16:creationId xmlns:a16="http://schemas.microsoft.com/office/drawing/2014/main" id="{BEF69E98-4E55-6965-27D2-60F5FC6CE6E5}"/>
              </a:ext>
            </a:extLst>
          </p:cNvPr>
          <p:cNvSpPr>
            <a:spLocks noGrp="1"/>
          </p:cNvSpPr>
          <p:nvPr>
            <p:ph idx="1"/>
          </p:nvPr>
        </p:nvSpPr>
        <p:spPr>
          <a:xfrm>
            <a:off x="913795" y="1792410"/>
            <a:ext cx="10353762" cy="4058751"/>
          </a:xfrm>
        </p:spPr>
        <p:txBody>
          <a:bodyPr/>
          <a:lstStyle/>
          <a:p>
            <a:r>
              <a:rPr lang="en-US" dirty="0"/>
              <a:t>To automate the task of workflow ,I utilized </a:t>
            </a:r>
            <a:r>
              <a:rPr lang="en-US" b="1" dirty="0"/>
              <a:t>Excel Macros</a:t>
            </a:r>
            <a:r>
              <a:rPr lang="en-US" dirty="0"/>
              <a:t> by recording a series of actions that were frequently repeated throughout the analysis process. Key tasks automated using macros included</a:t>
            </a:r>
          </a:p>
          <a:p>
            <a:r>
              <a:rPr lang="en-US" dirty="0"/>
              <a:t>Data formatting</a:t>
            </a:r>
          </a:p>
          <a:p>
            <a:r>
              <a:rPr lang="en-US" dirty="0"/>
              <a:t>Pivot table summary for fields for adjusted sales and category.</a:t>
            </a:r>
          </a:p>
          <a:p>
            <a:r>
              <a:rPr lang="en-US" dirty="0"/>
              <a:t>Created a button to automate the tasks .</a:t>
            </a:r>
          </a:p>
        </p:txBody>
      </p:sp>
    </p:spTree>
    <p:extLst>
      <p:ext uri="{BB962C8B-B14F-4D97-AF65-F5344CB8AC3E}">
        <p14:creationId xmlns:p14="http://schemas.microsoft.com/office/powerpoint/2010/main" val="253793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9C47F-879F-83E0-CE8F-5369729BD386}"/>
              </a:ext>
            </a:extLst>
          </p:cNvPr>
          <p:cNvPicPr>
            <a:picLocks noChangeAspect="1"/>
          </p:cNvPicPr>
          <p:nvPr/>
        </p:nvPicPr>
        <p:blipFill>
          <a:blip r:embed="rId2"/>
          <a:stretch>
            <a:fillRect/>
          </a:stretch>
        </p:blipFill>
        <p:spPr>
          <a:xfrm>
            <a:off x="509665" y="1439621"/>
            <a:ext cx="4242217" cy="2502792"/>
          </a:xfrm>
          <a:prstGeom prst="rect">
            <a:avLst/>
          </a:prstGeom>
        </p:spPr>
      </p:pic>
      <p:pic>
        <p:nvPicPr>
          <p:cNvPr id="4" name="Picture 3">
            <a:extLst>
              <a:ext uri="{FF2B5EF4-FFF2-40B4-BE49-F238E27FC236}">
                <a16:creationId xmlns:a16="http://schemas.microsoft.com/office/drawing/2014/main" id="{F446511B-170F-F795-8F4B-61A23658701F}"/>
              </a:ext>
            </a:extLst>
          </p:cNvPr>
          <p:cNvPicPr>
            <a:picLocks noChangeAspect="1"/>
          </p:cNvPicPr>
          <p:nvPr/>
        </p:nvPicPr>
        <p:blipFill>
          <a:blip r:embed="rId3"/>
          <a:stretch>
            <a:fillRect/>
          </a:stretch>
        </p:blipFill>
        <p:spPr>
          <a:xfrm>
            <a:off x="5741838" y="1439621"/>
            <a:ext cx="5536367" cy="2502792"/>
          </a:xfrm>
          <a:prstGeom prst="rect">
            <a:avLst/>
          </a:prstGeom>
        </p:spPr>
      </p:pic>
      <p:sp>
        <p:nvSpPr>
          <p:cNvPr id="5" name="Title 4">
            <a:extLst>
              <a:ext uri="{FF2B5EF4-FFF2-40B4-BE49-F238E27FC236}">
                <a16:creationId xmlns:a16="http://schemas.microsoft.com/office/drawing/2014/main" id="{257047A8-25ED-22E7-C228-26C3A12AB38F}"/>
              </a:ext>
            </a:extLst>
          </p:cNvPr>
          <p:cNvSpPr>
            <a:spLocks noGrp="1"/>
          </p:cNvSpPr>
          <p:nvPr>
            <p:ph type="title"/>
          </p:nvPr>
        </p:nvSpPr>
        <p:spPr/>
        <p:txBody>
          <a:bodyPr/>
          <a:lstStyle/>
          <a:p>
            <a:r>
              <a:rPr lang="en-US" dirty="0"/>
              <a:t>Macro visuals</a:t>
            </a:r>
          </a:p>
        </p:txBody>
      </p:sp>
    </p:spTree>
    <p:extLst>
      <p:ext uri="{BB962C8B-B14F-4D97-AF65-F5344CB8AC3E}">
        <p14:creationId xmlns:p14="http://schemas.microsoft.com/office/powerpoint/2010/main" val="2164717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F7B9-C556-B17D-31D2-FC154F5AB7EC}"/>
              </a:ext>
            </a:extLst>
          </p:cNvPr>
          <p:cNvSpPr>
            <a:spLocks noGrp="1"/>
          </p:cNvSpPr>
          <p:nvPr>
            <p:ph type="title"/>
          </p:nvPr>
        </p:nvSpPr>
        <p:spPr/>
        <p:txBody>
          <a:bodyPr/>
          <a:lstStyle/>
          <a:p>
            <a:r>
              <a:rPr lang="en-US" dirty="0"/>
              <a:t>Power Pivot</a:t>
            </a:r>
          </a:p>
        </p:txBody>
      </p:sp>
      <p:sp>
        <p:nvSpPr>
          <p:cNvPr id="3" name="Content Placeholder 2">
            <a:extLst>
              <a:ext uri="{FF2B5EF4-FFF2-40B4-BE49-F238E27FC236}">
                <a16:creationId xmlns:a16="http://schemas.microsoft.com/office/drawing/2014/main" id="{870882D4-6E47-A050-72B1-65B7BB9DD613}"/>
              </a:ext>
            </a:extLst>
          </p:cNvPr>
          <p:cNvSpPr>
            <a:spLocks noGrp="1"/>
          </p:cNvSpPr>
          <p:nvPr>
            <p:ph idx="1"/>
          </p:nvPr>
        </p:nvSpPr>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Power Pivot is </a:t>
            </a:r>
            <a:r>
              <a:rPr lang="en-US" dirty="0">
                <a:latin typeface="Times New Roman" panose="02020603050405020304" pitchFamily="18" charset="0"/>
                <a:cs typeface="Times New Roman" panose="02020603050405020304" pitchFamily="18" charset="0"/>
              </a:rPr>
              <a:t>a powerful data modeling and analysis tool </a:t>
            </a:r>
            <a:r>
              <a:rPr lang="en-US" b="0" i="0" dirty="0">
                <a:solidFill>
                  <a:schemeClr val="tx1"/>
                </a:solidFill>
                <a:effectLst/>
                <a:latin typeface="Times New Roman" panose="02020603050405020304" pitchFamily="18" charset="0"/>
                <a:cs typeface="Times New Roman" panose="02020603050405020304" pitchFamily="18" charset="0"/>
              </a:rPr>
              <a:t>allowing users to import and relate data from various sources, create calculations, and build reports. </a:t>
            </a:r>
          </a:p>
          <a:p>
            <a:r>
              <a:rPr lang="en-US" dirty="0">
                <a:solidFill>
                  <a:schemeClr val="tx1"/>
                </a:solidFill>
                <a:effectLst/>
                <a:latin typeface="Times New Roman" panose="02020603050405020304" pitchFamily="18" charset="0"/>
                <a:cs typeface="Times New Roman" panose="02020603050405020304" pitchFamily="18" charset="0"/>
              </a:rPr>
              <a:t>I</a:t>
            </a:r>
            <a:r>
              <a:rPr lang="en-US" b="0" i="0" dirty="0">
                <a:solidFill>
                  <a:schemeClr val="tx1"/>
                </a:solidFill>
                <a:effectLst/>
                <a:latin typeface="Times New Roman" panose="02020603050405020304" pitchFamily="18" charset="0"/>
                <a:cs typeface="Times New Roman" panose="02020603050405020304" pitchFamily="18" charset="0"/>
              </a:rPr>
              <a:t>t enables the creation of data models, establishing relationships between tables and performing calculations using DAX (Data Analysis Expressions). This tool is particularly useful for working with large datasets and complex analysis tasks.</a:t>
            </a:r>
          </a:p>
          <a:p>
            <a:r>
              <a:rPr lang="en-US" dirty="0">
                <a:solidFill>
                  <a:schemeClr val="tx1"/>
                </a:solidFill>
                <a:effectLst/>
                <a:latin typeface="Times New Roman" panose="02020603050405020304" pitchFamily="18" charset="0"/>
                <a:cs typeface="Times New Roman" panose="02020603050405020304" pitchFamily="18" charset="0"/>
              </a:rPr>
              <a:t>In this Project used power pivot to create a relationship between Product,customer,and sales transaction table.</a:t>
            </a:r>
          </a:p>
          <a:p>
            <a:r>
              <a:rPr lang="en-US" dirty="0">
                <a:solidFill>
                  <a:schemeClr val="tx1"/>
                </a:solidFill>
                <a:effectLst/>
                <a:latin typeface="Times New Roman" panose="02020603050405020304" pitchFamily="18" charset="0"/>
                <a:cs typeface="Times New Roman" panose="02020603050405020304" pitchFamily="18" charset="0"/>
              </a:rPr>
              <a:t>Also, Calculated profit per unit using  formula in DAX </a:t>
            </a:r>
            <a:r>
              <a:rPr lang="en-US" sz="1800" b="1" dirty="0">
                <a:solidFill>
                  <a:schemeClr val="tx1"/>
                </a:solidFill>
                <a:effectLst/>
                <a:latin typeface="Times New Roman" panose="02020603050405020304" pitchFamily="18" charset="0"/>
                <a:cs typeface="Times New Roman" panose="02020603050405020304" pitchFamily="18" charset="0"/>
              </a:rPr>
              <a:t>=DIVIDE([Profit with no negative], [Sales])</a:t>
            </a:r>
            <a:r>
              <a:rPr lang="en-US" dirty="0">
                <a:solidFill>
                  <a:schemeClr val="tx1"/>
                </a:solidFill>
                <a:effectLst/>
                <a:latin typeface="Times New Roman" panose="02020603050405020304" pitchFamily="18" charset="0"/>
                <a:cs typeface="Times New Roman" panose="02020603050405020304" pitchFamily="18" charset="0"/>
              </a:rPr>
              <a:t>and transformed the result in to Pivot table.</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82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62AD-4A9B-9DB8-766C-7CBA8A63802B}"/>
              </a:ext>
            </a:extLst>
          </p:cNvPr>
          <p:cNvSpPr>
            <a:spLocks noGrp="1"/>
          </p:cNvSpPr>
          <p:nvPr>
            <p:ph type="title"/>
          </p:nvPr>
        </p:nvSpPr>
        <p:spPr/>
        <p:txBody>
          <a:bodyPr/>
          <a:lstStyle/>
          <a:p>
            <a:r>
              <a:rPr lang="en-US" dirty="0"/>
              <a:t>Power Pivot Visuals</a:t>
            </a:r>
          </a:p>
        </p:txBody>
      </p:sp>
      <p:pic>
        <p:nvPicPr>
          <p:cNvPr id="5" name="Content Placeholder 4">
            <a:extLst>
              <a:ext uri="{FF2B5EF4-FFF2-40B4-BE49-F238E27FC236}">
                <a16:creationId xmlns:a16="http://schemas.microsoft.com/office/drawing/2014/main" id="{1B1F150E-FCFC-76DC-CCEB-BB57B1C508A2}"/>
              </a:ext>
            </a:extLst>
          </p:cNvPr>
          <p:cNvPicPr>
            <a:picLocks noGrp="1" noChangeAspect="1"/>
          </p:cNvPicPr>
          <p:nvPr>
            <p:ph idx="1"/>
          </p:nvPr>
        </p:nvPicPr>
        <p:blipFill>
          <a:blip r:embed="rId2"/>
          <a:stretch>
            <a:fillRect/>
          </a:stretch>
        </p:blipFill>
        <p:spPr>
          <a:xfrm>
            <a:off x="449705" y="1580050"/>
            <a:ext cx="4841823" cy="3262560"/>
          </a:xfrm>
        </p:spPr>
      </p:pic>
      <p:pic>
        <p:nvPicPr>
          <p:cNvPr id="7" name="Picture 6">
            <a:extLst>
              <a:ext uri="{FF2B5EF4-FFF2-40B4-BE49-F238E27FC236}">
                <a16:creationId xmlns:a16="http://schemas.microsoft.com/office/drawing/2014/main" id="{9CEA9488-A1CA-115B-DA48-509BA371D968}"/>
              </a:ext>
            </a:extLst>
          </p:cNvPr>
          <p:cNvPicPr>
            <a:picLocks noChangeAspect="1"/>
          </p:cNvPicPr>
          <p:nvPr/>
        </p:nvPicPr>
        <p:blipFill>
          <a:blip r:embed="rId3"/>
          <a:stretch>
            <a:fillRect/>
          </a:stretch>
        </p:blipFill>
        <p:spPr>
          <a:xfrm>
            <a:off x="6090676" y="1515644"/>
            <a:ext cx="5511711" cy="3262561"/>
          </a:xfrm>
          <a:prstGeom prst="rect">
            <a:avLst/>
          </a:prstGeom>
        </p:spPr>
      </p:pic>
    </p:spTree>
    <p:extLst>
      <p:ext uri="{BB962C8B-B14F-4D97-AF65-F5344CB8AC3E}">
        <p14:creationId xmlns:p14="http://schemas.microsoft.com/office/powerpoint/2010/main" val="32656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4F67D-989F-4F62-D052-CD5F22A98BF9}"/>
              </a:ext>
            </a:extLst>
          </p:cNvPr>
          <p:cNvSpPr>
            <a:spLocks noGrp="1"/>
          </p:cNvSpPr>
          <p:nvPr>
            <p:ph type="title"/>
          </p:nvPr>
        </p:nvSpPr>
        <p:spPr/>
        <p:txBody>
          <a:bodyPr/>
          <a:lstStyle/>
          <a:p>
            <a:r>
              <a:rPr lang="en-US" dirty="0"/>
              <a:t>Insights and Recommendations</a:t>
            </a:r>
          </a:p>
        </p:txBody>
      </p:sp>
      <p:sp>
        <p:nvSpPr>
          <p:cNvPr id="4" name="Content Placeholder 3">
            <a:extLst>
              <a:ext uri="{FF2B5EF4-FFF2-40B4-BE49-F238E27FC236}">
                <a16:creationId xmlns:a16="http://schemas.microsoft.com/office/drawing/2014/main" id="{11C3FD47-07B5-E8B5-CCD5-864B7B7298A8}"/>
              </a:ext>
            </a:extLst>
          </p:cNvPr>
          <p:cNvSpPr>
            <a:spLocks noGrp="1"/>
          </p:cNvSpPr>
          <p:nvPr>
            <p:ph idx="1"/>
          </p:nvPr>
        </p:nvSpPr>
        <p:spPr>
          <a:xfrm>
            <a:off x="913795" y="1732449"/>
            <a:ext cx="10353762" cy="4368548"/>
          </a:xfrm>
        </p:spPr>
        <p:txBody>
          <a:bodyPr/>
          <a:lstStyle/>
          <a:p>
            <a:r>
              <a:rPr lang="en-US" sz="1800" i="0" u="none" strike="noStrike" baseline="0" dirty="0">
                <a:solidFill>
                  <a:schemeClr val="tx1"/>
                </a:solidFill>
                <a:latin typeface="Times New Roman" panose="02020603050405020304" pitchFamily="18" charset="0"/>
                <a:ea typeface="+mn-ea"/>
                <a:cs typeface="Times New Roman" panose="02020603050405020304" pitchFamily="18" charset="0"/>
              </a:rPr>
              <a:t>Product Categories are performing best and worst based on Adjusted Sales and Quantity. </a:t>
            </a:r>
          </a:p>
          <a:p>
            <a:pPr marL="36900" indent="0">
              <a:buNone/>
            </a:pPr>
            <a:r>
              <a:rPr lang="en-US" sz="1800" dirty="0">
                <a:solidFill>
                  <a:schemeClr val="tx1"/>
                </a:solidFill>
                <a:latin typeface="Times New Roman" panose="02020603050405020304" pitchFamily="18" charset="0"/>
                <a:cs typeface="Times New Roman" panose="02020603050405020304" pitchFamily="18" charset="0"/>
              </a:rPr>
              <a:t>Best Category:</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 Technology — Strong Adjusted Sales due to high-value items, even with discounts</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           Office supplies –high volume and it meets the baseline of sales</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Worst Category:</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 Furniture — Low Adjusted Sales, lowest quantity sold.</a:t>
            </a:r>
          </a:p>
          <a:p>
            <a:r>
              <a:rPr lang="en-US" sz="1800" i="0" u="none" strike="noStrike" baseline="0" dirty="0">
                <a:solidFill>
                  <a:schemeClr val="tx1"/>
                </a:solidFill>
                <a:latin typeface="Times New Roman" panose="02020603050405020304" pitchFamily="18" charset="0"/>
                <a:ea typeface="+mn-ea"/>
                <a:cs typeface="Times New Roman" panose="02020603050405020304" pitchFamily="18" charset="0"/>
              </a:rPr>
              <a:t>The effect of Discounts Adjusted Sales.</a:t>
            </a:r>
          </a:p>
          <a:p>
            <a:r>
              <a:rPr lang="en-US" sz="1800" i="0" u="none" strike="noStrike" baseline="0" dirty="0">
                <a:solidFill>
                  <a:schemeClr val="tx1"/>
                </a:solidFill>
                <a:latin typeface="Times New Roman" panose="02020603050405020304" pitchFamily="18" charset="0"/>
                <a:ea typeface="+mn-ea"/>
                <a:cs typeface="Times New Roman" panose="02020603050405020304" pitchFamily="18" charset="0"/>
              </a:rPr>
              <a:t>Higher discount=&gt;(20%-50%)impacts Total revenue which is sum of Adjusted sales.</a:t>
            </a:r>
          </a:p>
          <a:p>
            <a:r>
              <a:rPr lang="en-US" sz="1800" i="0" u="none" strike="noStrike" baseline="0" dirty="0">
                <a:solidFill>
                  <a:schemeClr val="tx1"/>
                </a:solidFill>
                <a:latin typeface="Times New Roman" panose="02020603050405020304" pitchFamily="18" charset="0"/>
                <a:ea typeface="+mn-ea"/>
                <a:cs typeface="Times New Roman" panose="02020603050405020304" pitchFamily="18" charset="0"/>
              </a:rPr>
              <a:t>Implies there will be loss in the total revenue in turn affects the profit especially if the product or category inventory is low.</a:t>
            </a:r>
          </a:p>
          <a:p>
            <a:pPr marL="36900" indent="0">
              <a:buNone/>
            </a:pPr>
            <a:endParaRPr lang="en-US" sz="1800" b="0" i="0" u="none" strike="noStrike" baseline="0" dirty="0">
              <a:solidFill>
                <a:srgbClr val="0070C0"/>
              </a:solidFill>
              <a:latin typeface="Times New Roman" panose="02020603050405020304" pitchFamily="18" charset="0"/>
              <a:ea typeface="+mn-ea"/>
              <a:cs typeface="Times New Roman" panose="02020603050405020304" pitchFamily="18" charset="0"/>
            </a:endParaRPr>
          </a:p>
          <a:p>
            <a:pPr>
              <a:buFont typeface="Arial" panose="020B0604020202020204" pitchFamily="34" charset="0"/>
              <a:buChar char="•"/>
            </a:pPr>
            <a:endParaRPr lang="en-US" sz="1800" b="1" dirty="0">
              <a:solidFill>
                <a:schemeClr val="tx1"/>
              </a:solidFill>
              <a:latin typeface="Times New Roman" panose="02020603050405020304" pitchFamily="18" charset="0"/>
              <a:cs typeface="Times New Roman" panose="02020603050405020304" pitchFamily="18" charset="0"/>
            </a:endParaRPr>
          </a:p>
          <a:p>
            <a:endParaRPr lang="en-US" sz="1800" dirty="0">
              <a:latin typeface="+mn-lt"/>
            </a:endParaRPr>
          </a:p>
          <a:p>
            <a:endParaRPr lang="en-US" sz="1400" b="0" i="0" u="none" strike="noStrike" baseline="0" dirty="0">
              <a:solidFill>
                <a:schemeClr val="dk1"/>
              </a:solidFill>
              <a:latin typeface="+mn-lt"/>
              <a:ea typeface="+mn-ea"/>
              <a:cs typeface="+mn-cs"/>
            </a:endParaRPr>
          </a:p>
          <a:p>
            <a:endParaRPr lang="en-US" dirty="0"/>
          </a:p>
        </p:txBody>
      </p:sp>
    </p:spTree>
    <p:extLst>
      <p:ext uri="{BB962C8B-B14F-4D97-AF65-F5344CB8AC3E}">
        <p14:creationId xmlns:p14="http://schemas.microsoft.com/office/powerpoint/2010/main" val="384613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1649-956B-65A9-5B94-E42359D33F71}"/>
              </a:ext>
            </a:extLst>
          </p:cNvPr>
          <p:cNvSpPr>
            <a:spLocks noGrp="1"/>
          </p:cNvSpPr>
          <p:nvPr>
            <p:ph type="title"/>
          </p:nvPr>
        </p:nvSpPr>
        <p:spPr/>
        <p:txBody>
          <a:bodyPr/>
          <a:lstStyle/>
          <a:p>
            <a:r>
              <a:rPr lang="en-US" dirty="0"/>
              <a:t>Visuals</a:t>
            </a:r>
          </a:p>
        </p:txBody>
      </p:sp>
      <p:graphicFrame>
        <p:nvGraphicFramePr>
          <p:cNvPr id="4" name="Content Placeholder 3">
            <a:extLst>
              <a:ext uri="{FF2B5EF4-FFF2-40B4-BE49-F238E27FC236}">
                <a16:creationId xmlns:a16="http://schemas.microsoft.com/office/drawing/2014/main" id="{D36D4391-0176-E391-594C-C29FC09E35AD}"/>
              </a:ext>
            </a:extLst>
          </p:cNvPr>
          <p:cNvGraphicFramePr>
            <a:graphicFrameLocks noGrp="1"/>
          </p:cNvGraphicFramePr>
          <p:nvPr>
            <p:ph idx="1"/>
            <p:extLst>
              <p:ext uri="{D42A27DB-BD31-4B8C-83A1-F6EECF244321}">
                <p14:modId xmlns:p14="http://schemas.microsoft.com/office/powerpoint/2010/main" val="3538006471"/>
              </p:ext>
            </p:extLst>
          </p:nvPr>
        </p:nvGraphicFramePr>
        <p:xfrm>
          <a:off x="914401" y="1731964"/>
          <a:ext cx="5181600" cy="35145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8BAFBE0-14AD-F1A0-2C9B-DC4EDFA66D04}"/>
              </a:ext>
            </a:extLst>
          </p:cNvPr>
          <p:cNvGraphicFramePr>
            <a:graphicFrameLocks/>
          </p:cNvGraphicFramePr>
          <p:nvPr>
            <p:extLst>
              <p:ext uri="{D42A27DB-BD31-4B8C-83A1-F6EECF244321}">
                <p14:modId xmlns:p14="http://schemas.microsoft.com/office/powerpoint/2010/main" val="3042603188"/>
              </p:ext>
            </p:extLst>
          </p:nvPr>
        </p:nvGraphicFramePr>
        <p:xfrm>
          <a:off x="6463181" y="1731964"/>
          <a:ext cx="5381625" cy="35145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4313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AC05-56CB-179E-B19D-11A3EC6138D4}"/>
              </a:ext>
            </a:extLst>
          </p:cNvPr>
          <p:cNvSpPr>
            <a:spLocks noGrp="1"/>
          </p:cNvSpPr>
          <p:nvPr>
            <p:ph type="title"/>
          </p:nvPr>
        </p:nvSpPr>
        <p:spPr>
          <a:xfrm>
            <a:off x="913794" y="189875"/>
            <a:ext cx="10353762" cy="970450"/>
          </a:xfrm>
        </p:spPr>
        <p:txBody>
          <a:bodyPr/>
          <a:lstStyle/>
          <a:p>
            <a:r>
              <a:rPr lang="en-US" dirty="0"/>
              <a:t>Conclusion</a:t>
            </a:r>
          </a:p>
        </p:txBody>
      </p:sp>
      <p:sp>
        <p:nvSpPr>
          <p:cNvPr id="3" name="Content Placeholder 2">
            <a:extLst>
              <a:ext uri="{FF2B5EF4-FFF2-40B4-BE49-F238E27FC236}">
                <a16:creationId xmlns:a16="http://schemas.microsoft.com/office/drawing/2014/main" id="{73EA9656-71E4-FBF8-20AD-E51ECAF1AC8B}"/>
              </a:ext>
            </a:extLst>
          </p:cNvPr>
          <p:cNvSpPr>
            <a:spLocks noGrp="1"/>
          </p:cNvSpPr>
          <p:nvPr>
            <p:ph idx="1"/>
          </p:nvPr>
        </p:nvSpPr>
        <p:spPr>
          <a:xfrm>
            <a:off x="623935" y="1027912"/>
            <a:ext cx="10918491" cy="5462829"/>
          </a:xfrm>
        </p:spPr>
        <p:txBody>
          <a:bodyPr>
            <a:noAutofit/>
          </a:bodyPr>
          <a:lstStyle/>
          <a:p>
            <a:r>
              <a:rPr lang="en-US" sz="1800" b="1" dirty="0">
                <a:solidFill>
                  <a:schemeClr val="tx1"/>
                </a:solidFill>
                <a:latin typeface="Times New Roman" panose="02020603050405020304" pitchFamily="18" charset="0"/>
                <a:cs typeface="Times New Roman" panose="02020603050405020304" pitchFamily="18" charset="0"/>
              </a:rPr>
              <a:t>From</a:t>
            </a:r>
            <a:r>
              <a:rPr lang="en-US" sz="1800" b="1" baseline="0" dirty="0">
                <a:solidFill>
                  <a:schemeClr val="tx1"/>
                </a:solidFill>
                <a:latin typeface="Times New Roman" panose="02020603050405020304" pitchFamily="18" charset="0"/>
                <a:cs typeface="Times New Roman" panose="02020603050405020304" pitchFamily="18" charset="0"/>
              </a:rPr>
              <a:t> above analysis</a:t>
            </a:r>
            <a:endParaRPr lang="en-US" sz="1800" dirty="0">
              <a:solidFill>
                <a:schemeClr val="tx1"/>
              </a:solidFill>
              <a:latin typeface="Times New Roman" panose="02020603050405020304" pitchFamily="18" charset="0"/>
              <a:cs typeface="Times New Roman" panose="02020603050405020304" pitchFamily="18" charset="0"/>
            </a:endParaRPr>
          </a:p>
          <a:p>
            <a:pPr marL="36900" indent="0">
              <a:buNone/>
            </a:pPr>
            <a:r>
              <a:rPr lang="en-US" sz="1800" b="1" dirty="0">
                <a:solidFill>
                  <a:schemeClr val="tx1"/>
                </a:solidFill>
                <a:latin typeface="Times New Roman" panose="02020603050405020304" pitchFamily="18" charset="0"/>
                <a:cs typeface="Times New Roman" panose="02020603050405020304" pitchFamily="18" charset="0"/>
              </a:rPr>
              <a:t>        Furniture</a:t>
            </a:r>
            <a:r>
              <a:rPr lang="en-US" sz="1800" dirty="0">
                <a:solidFill>
                  <a:schemeClr val="tx1"/>
                </a:solidFill>
                <a:latin typeface="Times New Roman" panose="02020603050405020304" pitchFamily="18" charset="0"/>
                <a:cs typeface="Times New Roman" panose="02020603050405020304" pitchFamily="18" charset="0"/>
              </a:rPr>
              <a:t> shows the biggest drop between Net Sales and Adjusted Sales due to high discounting.</a:t>
            </a:r>
          </a:p>
          <a:p>
            <a:pPr marL="36900" indent="0">
              <a:buNone/>
            </a:pPr>
            <a:r>
              <a:rPr lang="en-US" sz="1800" b="1" dirty="0">
                <a:solidFill>
                  <a:schemeClr val="tx1"/>
                </a:solidFill>
                <a:latin typeface="Times New Roman" panose="02020603050405020304" pitchFamily="18" charset="0"/>
                <a:cs typeface="Times New Roman" panose="02020603050405020304" pitchFamily="18" charset="0"/>
              </a:rPr>
              <a:t>        Technology</a:t>
            </a:r>
            <a:r>
              <a:rPr lang="en-US" sz="1800" dirty="0">
                <a:solidFill>
                  <a:schemeClr val="tx1"/>
                </a:solidFill>
                <a:latin typeface="Times New Roman" panose="02020603050405020304" pitchFamily="18" charset="0"/>
                <a:cs typeface="Times New Roman" panose="02020603050405020304" pitchFamily="18" charset="0"/>
              </a:rPr>
              <a:t> maintains good margins even with small discounts due.</a:t>
            </a:r>
          </a:p>
          <a:p>
            <a:r>
              <a:rPr lang="en-US" sz="1800" b="1" dirty="0">
                <a:latin typeface="Times New Roman" panose="02020603050405020304" pitchFamily="18" charset="0"/>
                <a:cs typeface="Times New Roman" panose="02020603050405020304" pitchFamily="18" charset="0"/>
              </a:rPr>
              <a:t>Recommendations</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Can</a:t>
            </a:r>
            <a:r>
              <a:rPr lang="en-US" sz="1800" b="0" baseline="0" dirty="0">
                <a:latin typeface="Times New Roman" panose="02020603050405020304" pitchFamily="18" charset="0"/>
                <a:cs typeface="Times New Roman" panose="02020603050405020304" pitchFamily="18" charset="0"/>
              </a:rPr>
              <a:t> improve marketing strategy  for category </a:t>
            </a:r>
            <a:r>
              <a:rPr lang="en-US" sz="1800" b="1" baseline="0" dirty="0">
                <a:solidFill>
                  <a:schemeClr val="tx1"/>
                </a:solidFill>
                <a:latin typeface="Times New Roman" panose="02020603050405020304" pitchFamily="18" charset="0"/>
                <a:cs typeface="Times New Roman" panose="02020603050405020304" pitchFamily="18" charset="0"/>
              </a:rPr>
              <a:t>Technology</a:t>
            </a:r>
            <a:r>
              <a:rPr lang="en-US" sz="1800" b="0" baseline="0" dirty="0">
                <a:solidFill>
                  <a:srgbClr val="7030A0"/>
                </a:solidFill>
                <a:latin typeface="Times New Roman" panose="02020603050405020304" pitchFamily="18" charset="0"/>
                <a:cs typeface="Times New Roman" panose="02020603050405020304" pitchFamily="18" charset="0"/>
              </a:rPr>
              <a:t> </a:t>
            </a:r>
            <a:r>
              <a:rPr lang="en-US" sz="1800" b="0" baseline="0" dirty="0">
                <a:latin typeface="Times New Roman" panose="02020603050405020304" pitchFamily="18" charset="0"/>
                <a:cs typeface="Times New Roman" panose="02020603050405020304" pitchFamily="18" charset="0"/>
              </a:rPr>
              <a:t>also maintain inventory</a:t>
            </a:r>
          </a:p>
          <a:p>
            <a:pPr marL="285750" indent="-285750">
              <a:buFont typeface="Arial" panose="020B0604020202020204" pitchFamily="34" charset="0"/>
              <a:buChar char="•"/>
            </a:pPr>
            <a:r>
              <a:rPr lang="en-US" sz="1800" b="0" baseline="0" dirty="0">
                <a:latin typeface="Times New Roman" panose="02020603050405020304" pitchFamily="18" charset="0"/>
                <a:cs typeface="Times New Roman" panose="02020603050405020304" pitchFamily="18" charset="0"/>
              </a:rPr>
              <a:t>Promoting frequently used products along with Technology.</a:t>
            </a:r>
          </a:p>
          <a:p>
            <a:pPr marL="285750" indent="-285750">
              <a:buFont typeface="Arial" panose="020B0604020202020204" pitchFamily="34" charset="0"/>
              <a:buChar char="•"/>
            </a:pPr>
            <a:r>
              <a:rPr lang="en-US" sz="1800" b="0" baseline="0" dirty="0">
                <a:latin typeface="Times New Roman" panose="02020603050405020304" pitchFamily="18" charset="0"/>
                <a:cs typeface="Times New Roman" panose="02020603050405020304" pitchFamily="18" charset="0"/>
              </a:rPr>
              <a:t>Ex: laptop with headset along with microphone.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a:t>
            </a:r>
            <a:r>
              <a:rPr lang="en-US" sz="1800" b="1" dirty="0">
                <a:latin typeface="Times New Roman" panose="02020603050405020304" pitchFamily="18" charset="0"/>
                <a:cs typeface="Times New Roman" panose="02020603050405020304" pitchFamily="18" charset="0"/>
              </a:rPr>
              <a:t>top regions, customer segments</a:t>
            </a:r>
            <a:r>
              <a:rPr lang="en-US" sz="1800" dirty="0">
                <a:latin typeface="Times New Roman" panose="02020603050405020304" pitchFamily="18" charset="0"/>
                <a:cs typeface="Times New Roman" panose="02020603050405020304" pitchFamily="18" charset="0"/>
              </a:rPr>
              <a:t>, or </a:t>
            </a:r>
            <a:r>
              <a:rPr lang="en-US" sz="1800" b="1" dirty="0">
                <a:latin typeface="Times New Roman" panose="02020603050405020304" pitchFamily="18" charset="0"/>
                <a:cs typeface="Times New Roman" panose="02020603050405020304" pitchFamily="18" charset="0"/>
              </a:rPr>
              <a:t> ship modes</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Prepare</a:t>
            </a:r>
            <a:r>
              <a:rPr lang="en-US" sz="1800" baseline="0" dirty="0">
                <a:latin typeface="Times New Roman" panose="02020603050405020304" pitchFamily="18" charset="0"/>
                <a:cs typeface="Times New Roman" panose="02020603050405020304" pitchFamily="18" charset="0"/>
              </a:rPr>
              <a:t> a campaign and stalls </a:t>
            </a:r>
            <a:r>
              <a:rPr lang="en-US" sz="1800" dirty="0">
                <a:latin typeface="Times New Roman" panose="02020603050405020304" pitchFamily="18" charset="0"/>
                <a:cs typeface="Times New Roman" panose="02020603050405020304" pitchFamily="18" charset="0"/>
              </a:rPr>
              <a:t> personalized campaigns for</a:t>
            </a:r>
            <a:r>
              <a:rPr lang="en-US" sz="1800" baseline="0" dirty="0">
                <a:latin typeface="Times New Roman" panose="02020603050405020304" pitchFamily="18" charset="0"/>
                <a:cs typeface="Times New Roman" panose="02020603050405020304" pitchFamily="18" charset="0"/>
              </a:rPr>
              <a:t> product category </a:t>
            </a:r>
            <a:r>
              <a:rPr lang="en-US" sz="1800" b="1" baseline="0" dirty="0">
                <a:solidFill>
                  <a:schemeClr val="tx1"/>
                </a:solidFill>
                <a:latin typeface="Times New Roman" panose="02020603050405020304" pitchFamily="18" charset="0"/>
                <a:cs typeface="Times New Roman" panose="02020603050405020304" pitchFamily="18" charset="0"/>
              </a:rPr>
              <a:t>Technology</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Maintaining Low Discount, on High Volume Products</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Use Office Supplies in volume-driven deals or</a:t>
            </a:r>
            <a:r>
              <a:rPr lang="en-US" sz="1800" b="0" baseline="0" dirty="0">
                <a:latin typeface="Times New Roman" panose="02020603050405020304" pitchFamily="18" charset="0"/>
                <a:cs typeface="Times New Roman" panose="02020603050405020304" pitchFamily="18" charset="0"/>
              </a:rPr>
              <a:t> use with frequently used products to make the customer consideration of product  </a:t>
            </a:r>
            <a:r>
              <a:rPr lang="en-US" sz="1800" b="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Improve</a:t>
            </a:r>
            <a:r>
              <a:rPr lang="en-US" sz="1800" b="0" baseline="0" dirty="0">
                <a:latin typeface="Times New Roman" panose="02020603050405020304" pitchFamily="18" charset="0"/>
                <a:cs typeface="Times New Roman" panose="02020603050405020304" pitchFamily="18" charset="0"/>
              </a:rPr>
              <a:t> same day delivery or deliver with in a day in ship modes</a:t>
            </a:r>
            <a:endParaRPr lang="en-US" sz="18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Customers who get their</a:t>
            </a:r>
            <a:r>
              <a:rPr lang="en-US" sz="1800" b="0" baseline="0" dirty="0">
                <a:latin typeface="Times New Roman" panose="02020603050405020304" pitchFamily="18" charset="0"/>
                <a:cs typeface="Times New Roman" panose="02020603050405020304" pitchFamily="18" charset="0"/>
              </a:rPr>
              <a:t> </a:t>
            </a:r>
            <a:r>
              <a:rPr lang="en-US" sz="1800" b="0" dirty="0">
                <a:latin typeface="Times New Roman" panose="02020603050405020304" pitchFamily="18" charset="0"/>
                <a:cs typeface="Times New Roman" panose="02020603050405020304" pitchFamily="18" charset="0"/>
              </a:rPr>
              <a:t>orders delivered faster are most likely to buy again</a:t>
            </a:r>
            <a:endParaRPr lang="en-US" sz="1800" dirty="0"/>
          </a:p>
        </p:txBody>
      </p:sp>
    </p:spTree>
    <p:extLst>
      <p:ext uri="{BB962C8B-B14F-4D97-AF65-F5344CB8AC3E}">
        <p14:creationId xmlns:p14="http://schemas.microsoft.com/office/powerpoint/2010/main" val="239358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FBD7-52EF-F18D-D440-7A05AF642760}"/>
              </a:ext>
            </a:extLst>
          </p:cNvPr>
          <p:cNvSpPr>
            <a:spLocks noGrp="1"/>
          </p:cNvSpPr>
          <p:nvPr>
            <p:ph type="title"/>
          </p:nvPr>
        </p:nvSpPr>
        <p:spPr/>
        <p:txBody>
          <a:bodyPr>
            <a:normAutofit fontScale="90000"/>
          </a:bodyPr>
          <a:lstStyle/>
          <a:p>
            <a:pPr algn="ctr"/>
            <a:r>
              <a:rPr lang="en-US" b="1" dirty="0">
                <a:solidFill>
                  <a:schemeClr val="tx2">
                    <a:lumMod val="90000"/>
                  </a:schemeClr>
                </a:solidFill>
              </a:rPr>
              <a:t>Objective</a:t>
            </a:r>
            <a:br>
              <a:rPr lang="en-US" dirty="0"/>
            </a:br>
            <a:endParaRPr lang="en-US" dirty="0"/>
          </a:p>
        </p:txBody>
      </p:sp>
      <p:sp>
        <p:nvSpPr>
          <p:cNvPr id="6" name="Content Placeholder 5">
            <a:extLst>
              <a:ext uri="{FF2B5EF4-FFF2-40B4-BE49-F238E27FC236}">
                <a16:creationId xmlns:a16="http://schemas.microsoft.com/office/drawing/2014/main" id="{60F6C78B-65DC-F30F-087E-43593538C381}"/>
              </a:ext>
            </a:extLst>
          </p:cNvPr>
          <p:cNvSpPr>
            <a:spLocks noGrp="1"/>
          </p:cNvSpPr>
          <p:nvPr>
            <p:ph idx="1"/>
          </p:nvPr>
        </p:nvSpPr>
        <p:spPr>
          <a:xfrm>
            <a:off x="913795" y="1580051"/>
            <a:ext cx="10353762" cy="4211150"/>
          </a:xfrm>
        </p:spPr>
        <p:txBody>
          <a:bodyPr/>
          <a:lstStyle/>
          <a:p>
            <a:r>
              <a:rPr lang="en-US" sz="2000" dirty="0">
                <a:latin typeface="Times New Roman" panose="02020603050405020304" pitchFamily="18" charset="0"/>
                <a:cs typeface="Times New Roman" panose="02020603050405020304" pitchFamily="18" charset="0"/>
              </a:rPr>
              <a:t>The Main objective of this project is to analyze the sales and trends of superstore data and provide actionable insights to enhance business operations and profitable solutions for effective decision that supports business growth.</a:t>
            </a:r>
          </a:p>
          <a:p>
            <a:r>
              <a:rPr lang="en-US" sz="2800" b="1" dirty="0">
                <a:solidFill>
                  <a:schemeClr val="accent6">
                    <a:lumMod val="20000"/>
                    <a:lumOff val="80000"/>
                  </a:schemeClr>
                </a:solidFill>
                <a:latin typeface="Times New Roman" panose="02020603050405020304" pitchFamily="18" charset="0"/>
                <a:cs typeface="Times New Roman" panose="02020603050405020304" pitchFamily="18" charset="0"/>
              </a:rPr>
              <a:t>Goals of the project</a:t>
            </a:r>
          </a:p>
          <a:p>
            <a:r>
              <a:rPr lang="en-US" dirty="0">
                <a:latin typeface="Times New Roman" panose="02020603050405020304" pitchFamily="18" charset="0"/>
                <a:cs typeface="Times New Roman" panose="02020603050405020304" pitchFamily="18" charset="0"/>
              </a:rPr>
              <a:t>Analyze the sales trends overtime</a:t>
            </a:r>
          </a:p>
          <a:p>
            <a:r>
              <a:rPr lang="en-US" dirty="0">
                <a:latin typeface="Times New Roman" panose="02020603050405020304" pitchFamily="18" charset="0"/>
                <a:cs typeface="Times New Roman" panose="02020603050405020304" pitchFamily="18" charset="0"/>
              </a:rPr>
              <a:t>Identify high performing product category</a:t>
            </a:r>
          </a:p>
          <a:p>
            <a:r>
              <a:rPr lang="en-US" dirty="0">
                <a:latin typeface="Times New Roman" panose="02020603050405020304" pitchFamily="18" charset="0"/>
                <a:cs typeface="Times New Roman" panose="02020603050405020304" pitchFamily="18" charset="0"/>
              </a:rPr>
              <a:t>Determine the impact of Sales by analyzing various fields in dataset.</a:t>
            </a:r>
          </a:p>
          <a:p>
            <a:r>
              <a:rPr lang="en-US" dirty="0">
                <a:latin typeface="Times New Roman" panose="02020603050405020304" pitchFamily="18" charset="0"/>
                <a:cs typeface="Times New Roman" panose="02020603050405020304" pitchFamily="18" charset="0"/>
              </a:rPr>
              <a:t>Create a dynamic dashboard with KPI’s</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3735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46E43A9-E2F9-BCCE-0749-D3A1865628EA}"/>
              </a:ext>
            </a:extLst>
          </p:cNvPr>
          <p:cNvSpPr>
            <a:spLocks noGrp="1"/>
          </p:cNvSpPr>
          <p:nvPr>
            <p:ph type="title"/>
          </p:nvPr>
        </p:nvSpPr>
        <p:spPr>
          <a:xfrm>
            <a:off x="919119" y="2693232"/>
            <a:ext cx="10353762" cy="970450"/>
          </a:xfrm>
        </p:spPr>
        <p:txBody>
          <a:bodyPr>
            <a:noAutofit/>
          </a:bodyPr>
          <a:lstStyle/>
          <a:p>
            <a:r>
              <a:rPr lang="en-US" sz="6000" dirty="0"/>
              <a:t>Questions </a:t>
            </a:r>
          </a:p>
        </p:txBody>
      </p:sp>
    </p:spTree>
    <p:extLst>
      <p:ext uri="{BB962C8B-B14F-4D97-AF65-F5344CB8AC3E}">
        <p14:creationId xmlns:p14="http://schemas.microsoft.com/office/powerpoint/2010/main" val="23922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0744-8FB1-42AE-C70F-6EA5CB04F4DF}"/>
              </a:ext>
            </a:extLst>
          </p:cNvPr>
          <p:cNvSpPr>
            <a:spLocks noGrp="1"/>
          </p:cNvSpPr>
          <p:nvPr>
            <p:ph type="title"/>
          </p:nvPr>
        </p:nvSpPr>
        <p:spPr>
          <a:xfrm>
            <a:off x="913795" y="609600"/>
            <a:ext cx="10353762" cy="4487056"/>
          </a:xfrm>
        </p:spPr>
        <p:txBody>
          <a:bodyPr>
            <a:normAutofit/>
          </a:bodyPr>
          <a:lstStyle/>
          <a:p>
            <a:r>
              <a:rPr lang="en-US"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2882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7BC0-E193-F5B1-141D-D4212447A7E6}"/>
              </a:ext>
            </a:extLst>
          </p:cNvPr>
          <p:cNvSpPr>
            <a:spLocks noGrp="1"/>
          </p:cNvSpPr>
          <p:nvPr>
            <p:ph type="title"/>
          </p:nvPr>
        </p:nvSpPr>
        <p:spPr>
          <a:xfrm>
            <a:off x="1143001" y="209862"/>
            <a:ext cx="9905998" cy="1304145"/>
          </a:xfrm>
        </p:spPr>
        <p:txBody>
          <a:bodyPr>
            <a:noAutofit/>
          </a:bodyPr>
          <a:lstStyle/>
          <a:p>
            <a:br>
              <a:rPr lang="en-US" sz="2000" b="1" dirty="0">
                <a:solidFill>
                  <a:schemeClr val="tx1"/>
                </a:solidFill>
                <a:latin typeface="Sitka Banner Semibold" pitchFamily="2" charset="0"/>
              </a:rPr>
            </a:br>
            <a:r>
              <a:rPr lang="en-US" sz="2000" b="1" dirty="0">
                <a:solidFill>
                  <a:schemeClr val="tx1"/>
                </a:solidFill>
              </a:rPr>
              <a:t>The Superstore dataset contains detailed transactional data from  business, capturing various aspects of sales</a:t>
            </a:r>
            <a:br>
              <a:rPr lang="en-US" sz="2000" dirty="0">
                <a:solidFill>
                  <a:schemeClr val="tx1"/>
                </a:solidFill>
              </a:rPr>
            </a:br>
            <a:br>
              <a:rPr lang="en-US" sz="2000" dirty="0">
                <a:solidFill>
                  <a:schemeClr val="tx1"/>
                </a:solidFill>
              </a:rPr>
            </a:br>
            <a:endParaRPr lang="en-US" sz="2000" dirty="0">
              <a:solidFill>
                <a:schemeClr val="tx1"/>
              </a:solidFill>
            </a:endParaRPr>
          </a:p>
        </p:txBody>
      </p:sp>
      <p:sp>
        <p:nvSpPr>
          <p:cNvPr id="18" name="TextBox 17">
            <a:extLst>
              <a:ext uri="{FF2B5EF4-FFF2-40B4-BE49-F238E27FC236}">
                <a16:creationId xmlns:a16="http://schemas.microsoft.com/office/drawing/2014/main" id="{B8FCF584-ABF5-B0F3-508F-CBD688D94FAE}"/>
              </a:ext>
            </a:extLst>
          </p:cNvPr>
          <p:cNvSpPr txBox="1"/>
          <p:nvPr/>
        </p:nvSpPr>
        <p:spPr>
          <a:xfrm>
            <a:off x="734518" y="1514007"/>
            <a:ext cx="10043070" cy="2759410"/>
          </a:xfrm>
          <a:prstGeom prst="rect">
            <a:avLst/>
          </a:prstGeom>
          <a:noFill/>
        </p:spPr>
        <p:txBody>
          <a:bodyPr wrap="square" rtlCol="0">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Order ID</a:t>
            </a:r>
            <a:r>
              <a:rPr lang="en-US" sz="1800" kern="0" dirty="0">
                <a:effectLst/>
                <a:latin typeface="+mj-lt"/>
                <a:ea typeface="Times New Roman" panose="02020603050405020304" pitchFamily="18" charset="0"/>
                <a:cs typeface="Times New Roman" panose="02020603050405020304" pitchFamily="18" charset="0"/>
              </a:rPr>
              <a:t> – Unique identifier for each order</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Order Date</a:t>
            </a:r>
            <a:r>
              <a:rPr lang="en-US" sz="1800" kern="0" dirty="0">
                <a:effectLst/>
                <a:latin typeface="+mj-lt"/>
                <a:ea typeface="Times New Roman" panose="02020603050405020304" pitchFamily="18" charset="0"/>
                <a:cs typeface="Times New Roman" panose="02020603050405020304" pitchFamily="18" charset="0"/>
              </a:rPr>
              <a:t> – Date when the order was placed</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Ship Date</a:t>
            </a:r>
            <a:r>
              <a:rPr lang="en-US" sz="1800" kern="0" dirty="0">
                <a:effectLst/>
                <a:latin typeface="+mj-lt"/>
                <a:ea typeface="Times New Roman" panose="02020603050405020304" pitchFamily="18" charset="0"/>
                <a:cs typeface="Times New Roman" panose="02020603050405020304" pitchFamily="18" charset="0"/>
              </a:rPr>
              <a:t> – Date when the order was shipped</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Customer ID</a:t>
            </a:r>
            <a:r>
              <a:rPr lang="en-US" sz="1800" kern="0" dirty="0">
                <a:effectLst/>
                <a:latin typeface="+mj-lt"/>
                <a:ea typeface="Times New Roman" panose="02020603050405020304" pitchFamily="18" charset="0"/>
                <a:cs typeface="Times New Roman" panose="02020603050405020304" pitchFamily="18" charset="0"/>
              </a:rPr>
              <a:t> – Unique identifier for each customer</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Segment</a:t>
            </a:r>
            <a:r>
              <a:rPr lang="en-US" sz="1800" kern="0" dirty="0">
                <a:effectLst/>
                <a:latin typeface="+mj-lt"/>
                <a:ea typeface="Times New Roman" panose="02020603050405020304" pitchFamily="18" charset="0"/>
                <a:cs typeface="Times New Roman" panose="02020603050405020304" pitchFamily="18" charset="0"/>
              </a:rPr>
              <a:t> – Customer segment (e.g., Consumer, Corporate, Home Office)</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Category</a:t>
            </a:r>
            <a:r>
              <a:rPr lang="en-US" sz="1800" kern="0" dirty="0">
                <a:effectLst/>
                <a:latin typeface="+mj-lt"/>
                <a:ea typeface="Times New Roman" panose="02020603050405020304" pitchFamily="18" charset="0"/>
                <a:cs typeface="Times New Roman" panose="02020603050405020304" pitchFamily="18" charset="0"/>
              </a:rPr>
              <a:t> – High-level product category (e.g., Furniture, Office Supplies)</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mj-lt"/>
                <a:ea typeface="Times New Roman" panose="02020603050405020304" pitchFamily="18" charset="0"/>
                <a:cs typeface="Times New Roman" panose="02020603050405020304" pitchFamily="18" charset="0"/>
              </a:rPr>
              <a:t>Sub-Category</a:t>
            </a:r>
            <a:r>
              <a:rPr lang="en-US" sz="1800" kern="0" dirty="0">
                <a:effectLst/>
                <a:latin typeface="+mj-lt"/>
                <a:ea typeface="Times New Roman" panose="02020603050405020304" pitchFamily="18" charset="0"/>
                <a:cs typeface="Times New Roman" panose="02020603050405020304" pitchFamily="18" charset="0"/>
              </a:rPr>
              <a:t> – More specific product type</a:t>
            </a:r>
            <a:endParaRPr lang="en-US" sz="1800" kern="1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68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xEl>
                                              <p:pRg st="2" end="2"/>
                                            </p:txEl>
                                          </p:spTgt>
                                        </p:tgtEl>
                                        <p:attrNameLst>
                                          <p:attrName>style.visibility</p:attrName>
                                        </p:attrNameLst>
                                      </p:cBhvr>
                                      <p:to>
                                        <p:strVal val="visible"/>
                                      </p:to>
                                    </p:set>
                                    <p:animEffect transition="in" filter="fade">
                                      <p:cBhvr>
                                        <p:cTn id="18" dur="500"/>
                                        <p:tgtEl>
                                          <p:spTgt spid="1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animEffect transition="in" filter="fade">
                                      <p:cBhvr>
                                        <p:cTn id="21" dur="500"/>
                                        <p:tgtEl>
                                          <p:spTgt spid="1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fade">
                                      <p:cBhvr>
                                        <p:cTn id="27" dur="500"/>
                                        <p:tgtEl>
                                          <p:spTgt spid="1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xEl>
                                              <p:pRg st="6" end="6"/>
                                            </p:txEl>
                                          </p:spTgt>
                                        </p:tgtEl>
                                        <p:attrNameLst>
                                          <p:attrName>style.visibility</p:attrName>
                                        </p:attrNameLst>
                                      </p:cBhvr>
                                      <p:to>
                                        <p:strVal val="visible"/>
                                      </p:to>
                                    </p:set>
                                    <p:animEffect transition="in" filter="fade">
                                      <p:cBhvr>
                                        <p:cTn id="30"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D17B08-D2F4-BAB1-A9B5-6526EFA0CD9B}"/>
              </a:ext>
            </a:extLst>
          </p:cNvPr>
          <p:cNvSpPr txBox="1"/>
          <p:nvPr/>
        </p:nvSpPr>
        <p:spPr>
          <a:xfrm>
            <a:off x="1099279" y="599607"/>
            <a:ext cx="10118360"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Cleaning process</a:t>
            </a:r>
          </a:p>
          <a:p>
            <a:endParaRPr lang="en-US" dirty="0"/>
          </a:p>
        </p:txBody>
      </p:sp>
      <p:sp>
        <p:nvSpPr>
          <p:cNvPr id="5" name="TextBox 4">
            <a:extLst>
              <a:ext uri="{FF2B5EF4-FFF2-40B4-BE49-F238E27FC236}">
                <a16:creationId xmlns:a16="http://schemas.microsoft.com/office/drawing/2014/main" id="{BBEDC9B7-47BA-8ADA-CE9D-2C7183459BCD}"/>
              </a:ext>
            </a:extLst>
          </p:cNvPr>
          <p:cNvSpPr txBox="1"/>
          <p:nvPr/>
        </p:nvSpPr>
        <p:spPr>
          <a:xfrm>
            <a:off x="1099279" y="1184222"/>
            <a:ext cx="9781082" cy="4247317"/>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a:t>
            </a:r>
            <a:r>
              <a:rPr lang="en-US" sz="1800" b="1" i="0" u="none" strike="noStrike" baseline="0" dirty="0">
                <a:latin typeface="Times New Roman" panose="02020603050405020304" pitchFamily="18" charset="0"/>
                <a:cs typeface="Times New Roman" panose="02020603050405020304" pitchFamily="18" charset="0"/>
              </a:rPr>
              <a:t>emoved  duplicate rows using remove duplicates by selecting entire sheet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a:t>
            </a:r>
            <a:r>
              <a:rPr lang="en-US" sz="1800" b="1" i="0" u="none" strike="noStrike" baseline="0" dirty="0">
                <a:latin typeface="Times New Roman" panose="02020603050405020304" pitchFamily="18" charset="0"/>
                <a:cs typeface="Times New Roman" panose="02020603050405020304" pitchFamily="18" charset="0"/>
              </a:rPr>
              <a:t>n the dataset. </a:t>
            </a:r>
          </a:p>
          <a:p>
            <a:pPr marL="285750" indent="-285750">
              <a:buFont typeface="Arial" panose="020B0604020202020204" pitchFamily="34" charset="0"/>
              <a:buChar char="•"/>
            </a:pPr>
            <a:endParaRPr lang="en-US" sz="1800" b="1" i="0" u="none" strike="noStrike"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i="0" u="none" strike="noStrike" baseline="0" dirty="0">
                <a:latin typeface="Times New Roman" panose="02020603050405020304" pitchFamily="18" charset="0"/>
                <a:cs typeface="Times New Roman" panose="02020603050405020304" pitchFamily="18" charset="0"/>
              </a:rPr>
              <a:t>Used data validation techniques  to ensure that all data entries are correct</a:t>
            </a:r>
          </a:p>
          <a:p>
            <a:pPr marL="285750" indent="-285750">
              <a:buFont typeface="Arial" panose="020B0604020202020204" pitchFamily="34" charset="0"/>
              <a:buChar char="•"/>
            </a:pPr>
            <a:endParaRPr lang="en-US" sz="1800" b="1" i="0" u="none" strike="noStrike"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Sorted date columns and removed blank rows using GO TO-</a:t>
            </a:r>
            <a:r>
              <a:rPr lang="en-US" b="1" dirty="0">
                <a:latin typeface="Times New Roman" panose="02020603050405020304" pitchFamily="18" charset="0"/>
                <a:cs typeface="Times New Roman" panose="02020603050405020304" pitchFamily="18" charset="0"/>
                <a:sym typeface="Wingdings" panose="05000000000000000000" pitchFamily="2" charset="2"/>
              </a:rPr>
              <a:t>special -blank</a:t>
            </a:r>
          </a:p>
          <a:p>
            <a:pPr marL="285750" indent="-285750">
              <a:buFont typeface="Arial" panose="020B0604020202020204" pitchFamily="34" charset="0"/>
              <a:buChar char="•"/>
            </a:pPr>
            <a:endParaRPr lang="en-US" sz="1800" b="1" i="0" u="none" strike="noStrike"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i="0" u="none" strike="noStrike" baseline="0" dirty="0">
                <a:latin typeface="Times New Roman" panose="02020603050405020304" pitchFamily="18" charset="0"/>
                <a:cs typeface="Times New Roman" panose="02020603050405020304" pitchFamily="18" charset="0"/>
              </a:rPr>
              <a:t> Used max function and removed negative values from profit column</a:t>
            </a:r>
          </a:p>
          <a:p>
            <a:pPr marL="285750" indent="-285750">
              <a:buFont typeface="Arial" panose="020B0604020202020204" pitchFamily="34" charset="0"/>
              <a:buChar char="•"/>
            </a:pPr>
            <a:endParaRPr lang="en-US" sz="1800" b="1" i="0" u="none" strike="noStrike"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i="0" u="none" strike="noStrike" baseline="0" dirty="0">
                <a:latin typeface="Times New Roman" panose="02020603050405020304" pitchFamily="18" charset="0"/>
                <a:cs typeface="Times New Roman" panose="02020603050405020304" pitchFamily="18" charset="0"/>
              </a:rPr>
              <a:t> Identified and resolved outliers especially in Sales and Discount. </a:t>
            </a:r>
          </a:p>
          <a:p>
            <a:r>
              <a:rPr lang="en-US" b="1" dirty="0">
                <a:latin typeface="Times New Roman" panose="02020603050405020304" pitchFamily="18" charset="0"/>
                <a:cs typeface="Times New Roman" panose="02020603050405020304" pitchFamily="18" charset="0"/>
              </a:rPr>
              <a:t>using quartile function.</a:t>
            </a:r>
          </a:p>
          <a:p>
            <a:endParaRPr lang="en-US" sz="1800" b="1" i="0" u="none" strike="noStrike" baseline="0" dirty="0"/>
          </a:p>
          <a:p>
            <a:pPr marL="285750" indent="-285750">
              <a:buFont typeface="Courier New" panose="02070309020205020404" pitchFamily="49" charset="0"/>
              <a:buChar char="o"/>
            </a:pPr>
            <a:endParaRPr lang="en-US" sz="1800" b="1"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78891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fade">
                                      <p:cBhvr>
                                        <p:cTn id="24" dur="500"/>
                                        <p:tgtEl>
                                          <p:spTgt spid="5">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6956-04B5-B248-9E1E-87D7BE5C524F}"/>
              </a:ext>
            </a:extLst>
          </p:cNvPr>
          <p:cNvSpPr>
            <a:spLocks noGrp="1"/>
          </p:cNvSpPr>
          <p:nvPr>
            <p:ph type="title"/>
          </p:nvPr>
        </p:nvSpPr>
        <p:spPr>
          <a:xfrm>
            <a:off x="407233" y="174885"/>
            <a:ext cx="11377533" cy="1519003"/>
          </a:xfrm>
        </p:spPr>
        <p:txBody>
          <a:bodyPr/>
          <a:lstStyle/>
          <a:p>
            <a:pPr algn="ctr"/>
            <a:r>
              <a:rPr lang="en-US" dirty="0"/>
              <a:t>Screenshots of data set before and after cleaning</a:t>
            </a:r>
          </a:p>
        </p:txBody>
      </p:sp>
      <p:pic>
        <p:nvPicPr>
          <p:cNvPr id="3" name="Picture 2">
            <a:extLst>
              <a:ext uri="{FF2B5EF4-FFF2-40B4-BE49-F238E27FC236}">
                <a16:creationId xmlns:a16="http://schemas.microsoft.com/office/drawing/2014/main" id="{F1BFA900-5805-4E14-4C22-A16D37810116}"/>
              </a:ext>
            </a:extLst>
          </p:cNvPr>
          <p:cNvPicPr>
            <a:picLocks noChangeAspect="1"/>
          </p:cNvPicPr>
          <p:nvPr/>
        </p:nvPicPr>
        <p:blipFill>
          <a:blip r:embed="rId2"/>
          <a:stretch>
            <a:fillRect/>
          </a:stretch>
        </p:blipFill>
        <p:spPr>
          <a:xfrm>
            <a:off x="407233" y="1283947"/>
            <a:ext cx="4357140" cy="2145053"/>
          </a:xfrm>
          <a:prstGeom prst="rect">
            <a:avLst/>
          </a:prstGeom>
        </p:spPr>
      </p:pic>
      <p:pic>
        <p:nvPicPr>
          <p:cNvPr id="4" name="Picture 3">
            <a:extLst>
              <a:ext uri="{FF2B5EF4-FFF2-40B4-BE49-F238E27FC236}">
                <a16:creationId xmlns:a16="http://schemas.microsoft.com/office/drawing/2014/main" id="{80B32E9E-212C-EF51-9EE1-D63D7F4992B3}"/>
              </a:ext>
            </a:extLst>
          </p:cNvPr>
          <p:cNvPicPr>
            <a:picLocks noChangeAspect="1"/>
          </p:cNvPicPr>
          <p:nvPr/>
        </p:nvPicPr>
        <p:blipFill>
          <a:blip r:embed="rId3"/>
          <a:stretch>
            <a:fillRect/>
          </a:stretch>
        </p:blipFill>
        <p:spPr>
          <a:xfrm>
            <a:off x="6698104" y="1333394"/>
            <a:ext cx="4527030" cy="2046158"/>
          </a:xfrm>
          <a:prstGeom prst="rect">
            <a:avLst/>
          </a:prstGeom>
        </p:spPr>
      </p:pic>
      <p:pic>
        <p:nvPicPr>
          <p:cNvPr id="5" name="Picture 4">
            <a:extLst>
              <a:ext uri="{FF2B5EF4-FFF2-40B4-BE49-F238E27FC236}">
                <a16:creationId xmlns:a16="http://schemas.microsoft.com/office/drawing/2014/main" id="{A95C61DD-7449-8F3C-F97D-F4A6929C123A}"/>
              </a:ext>
            </a:extLst>
          </p:cNvPr>
          <p:cNvPicPr>
            <a:picLocks noChangeAspect="1"/>
          </p:cNvPicPr>
          <p:nvPr/>
        </p:nvPicPr>
        <p:blipFill>
          <a:blip r:embed="rId4"/>
          <a:stretch>
            <a:fillRect/>
          </a:stretch>
        </p:blipFill>
        <p:spPr>
          <a:xfrm>
            <a:off x="649313" y="3648420"/>
            <a:ext cx="6378575" cy="2669540"/>
          </a:xfrm>
          <a:prstGeom prst="rect">
            <a:avLst/>
          </a:prstGeom>
        </p:spPr>
      </p:pic>
    </p:spTree>
    <p:extLst>
      <p:ext uri="{BB962C8B-B14F-4D97-AF65-F5344CB8AC3E}">
        <p14:creationId xmlns:p14="http://schemas.microsoft.com/office/powerpoint/2010/main" val="18538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48AF-2697-3FF7-63DA-33DBF54200B6}"/>
              </a:ext>
            </a:extLst>
          </p:cNvPr>
          <p:cNvSpPr>
            <a:spLocks noGrp="1"/>
          </p:cNvSpPr>
          <p:nvPr>
            <p:ph type="title"/>
          </p:nvPr>
        </p:nvSpPr>
        <p:spPr>
          <a:xfrm>
            <a:off x="1141413" y="609600"/>
            <a:ext cx="9876357" cy="589613"/>
          </a:xfrm>
        </p:spPr>
        <p:txBody>
          <a:bodyPr>
            <a:normAutofit fontScale="90000"/>
          </a:bodyPr>
          <a:lstStyle/>
          <a:p>
            <a:r>
              <a:rPr lang="en-US" dirty="0"/>
              <a:t>Screenshots of KPI</a:t>
            </a:r>
          </a:p>
        </p:txBody>
      </p:sp>
      <p:pic>
        <p:nvPicPr>
          <p:cNvPr id="4" name="Picture 3">
            <a:extLst>
              <a:ext uri="{FF2B5EF4-FFF2-40B4-BE49-F238E27FC236}">
                <a16:creationId xmlns:a16="http://schemas.microsoft.com/office/drawing/2014/main" id="{5686F79B-10CA-4D8B-BDC9-7D06782F7671}"/>
              </a:ext>
            </a:extLst>
          </p:cNvPr>
          <p:cNvPicPr>
            <a:picLocks noChangeAspect="1"/>
          </p:cNvPicPr>
          <p:nvPr/>
        </p:nvPicPr>
        <p:blipFill>
          <a:blip r:embed="rId2"/>
          <a:stretch>
            <a:fillRect/>
          </a:stretch>
        </p:blipFill>
        <p:spPr>
          <a:xfrm>
            <a:off x="593560" y="1452415"/>
            <a:ext cx="4353194" cy="1976585"/>
          </a:xfrm>
          <a:prstGeom prst="rect">
            <a:avLst/>
          </a:prstGeom>
        </p:spPr>
      </p:pic>
      <p:pic>
        <p:nvPicPr>
          <p:cNvPr id="6" name="Picture 5">
            <a:extLst>
              <a:ext uri="{FF2B5EF4-FFF2-40B4-BE49-F238E27FC236}">
                <a16:creationId xmlns:a16="http://schemas.microsoft.com/office/drawing/2014/main" id="{72D822E9-E86E-B1C9-7148-F0844D52165E}"/>
              </a:ext>
            </a:extLst>
          </p:cNvPr>
          <p:cNvPicPr>
            <a:picLocks noChangeAspect="1"/>
          </p:cNvPicPr>
          <p:nvPr/>
        </p:nvPicPr>
        <p:blipFill>
          <a:blip r:embed="rId3"/>
          <a:stretch>
            <a:fillRect/>
          </a:stretch>
        </p:blipFill>
        <p:spPr>
          <a:xfrm>
            <a:off x="6811608" y="4062122"/>
            <a:ext cx="4657285" cy="2130234"/>
          </a:xfrm>
          <a:prstGeom prst="rect">
            <a:avLst/>
          </a:prstGeom>
        </p:spPr>
      </p:pic>
      <p:pic>
        <p:nvPicPr>
          <p:cNvPr id="8" name="Picture 7">
            <a:extLst>
              <a:ext uri="{FF2B5EF4-FFF2-40B4-BE49-F238E27FC236}">
                <a16:creationId xmlns:a16="http://schemas.microsoft.com/office/drawing/2014/main" id="{84C27F30-31EF-8C44-9357-BAEEB0B2E57E}"/>
              </a:ext>
            </a:extLst>
          </p:cNvPr>
          <p:cNvPicPr>
            <a:picLocks noChangeAspect="1"/>
          </p:cNvPicPr>
          <p:nvPr/>
        </p:nvPicPr>
        <p:blipFill>
          <a:blip r:embed="rId4"/>
          <a:stretch>
            <a:fillRect/>
          </a:stretch>
        </p:blipFill>
        <p:spPr>
          <a:xfrm>
            <a:off x="528603" y="4062121"/>
            <a:ext cx="5621311" cy="2134045"/>
          </a:xfrm>
          <a:prstGeom prst="rect">
            <a:avLst/>
          </a:prstGeom>
        </p:spPr>
      </p:pic>
      <p:sp>
        <p:nvSpPr>
          <p:cNvPr id="5" name="TextBox 4">
            <a:extLst>
              <a:ext uri="{FF2B5EF4-FFF2-40B4-BE49-F238E27FC236}">
                <a16:creationId xmlns:a16="http://schemas.microsoft.com/office/drawing/2014/main" id="{F831F183-7B3C-8023-703F-945968248B8D}"/>
              </a:ext>
            </a:extLst>
          </p:cNvPr>
          <p:cNvSpPr txBox="1"/>
          <p:nvPr/>
        </p:nvSpPr>
        <p:spPr>
          <a:xfrm>
            <a:off x="6098500" y="1535073"/>
            <a:ext cx="5219074" cy="2492990"/>
          </a:xfrm>
          <a:prstGeom prst="rect">
            <a:avLst/>
          </a:prstGeom>
          <a:noFill/>
        </p:spPr>
        <p:txBody>
          <a:bodyPr wrap="square">
            <a:spAutoFit/>
          </a:bodyPr>
          <a:lstStyle/>
          <a:p>
            <a:r>
              <a:rPr lang="en-US" sz="2400" b="1" dirty="0">
                <a:solidFill>
                  <a:schemeClr val="accent1">
                    <a:lumMod val="40000"/>
                    <a:lumOff val="60000"/>
                  </a:schemeClr>
                </a:solidFill>
                <a:latin typeface="Times New Roman" panose="02020603050405020304" pitchFamily="18" charset="0"/>
                <a:cs typeface="Times New Roman" panose="02020603050405020304" pitchFamily="18" charset="0"/>
              </a:rPr>
              <a:t>1)Adjusted Sales=sales-(sales*discount)</a:t>
            </a:r>
            <a:br>
              <a:rPr lang="en-US" sz="2400" b="1" dirty="0">
                <a:solidFill>
                  <a:schemeClr val="accent1">
                    <a:lumMod val="40000"/>
                    <a:lumOff val="60000"/>
                  </a:schemeClr>
                </a:solidFill>
                <a:latin typeface="Times New Roman" panose="02020603050405020304" pitchFamily="18" charset="0"/>
                <a:cs typeface="Times New Roman" panose="02020603050405020304" pitchFamily="18" charset="0"/>
              </a:rPr>
            </a:br>
            <a:r>
              <a:rPr lang="en-US" sz="2400" b="1" dirty="0">
                <a:solidFill>
                  <a:schemeClr val="accent1">
                    <a:lumMod val="40000"/>
                    <a:lumOff val="60000"/>
                  </a:schemeClr>
                </a:solidFill>
                <a:latin typeface="Times New Roman" panose="02020603050405020304" pitchFamily="18" charset="0"/>
                <a:cs typeface="Times New Roman" panose="02020603050405020304" pitchFamily="18" charset="0"/>
              </a:rPr>
              <a:t>2)Total revenue=sum(adjusted sales)</a:t>
            </a:r>
            <a:br>
              <a:rPr lang="en-US" sz="2400" b="1" dirty="0">
                <a:solidFill>
                  <a:schemeClr val="accent1">
                    <a:lumMod val="40000"/>
                    <a:lumOff val="60000"/>
                  </a:schemeClr>
                </a:solidFill>
                <a:latin typeface="Times New Roman" panose="02020603050405020304" pitchFamily="18" charset="0"/>
                <a:cs typeface="Times New Roman" panose="02020603050405020304" pitchFamily="18" charset="0"/>
              </a:rPr>
            </a:br>
            <a:r>
              <a:rPr lang="en-US" sz="2400" b="1" dirty="0">
                <a:solidFill>
                  <a:schemeClr val="accent1">
                    <a:lumMod val="40000"/>
                    <a:lumOff val="60000"/>
                  </a:schemeClr>
                </a:solidFill>
                <a:latin typeface="Times New Roman" panose="02020603050405020304" pitchFamily="18" charset="0"/>
                <a:cs typeface="Times New Roman" panose="02020603050405020304" pitchFamily="18" charset="0"/>
              </a:rPr>
              <a:t>3)Average order value=average(adjusted sales</a:t>
            </a:r>
            <a:r>
              <a:rPr lang="en-US" sz="1800" b="1" dirty="0">
                <a:latin typeface="Times New Roman" panose="02020603050405020304" pitchFamily="18" charset="0"/>
                <a:cs typeface="Times New Roman" panose="02020603050405020304" pitchFamily="18" charset="0"/>
              </a:rPr>
              <a:t>)</a:t>
            </a:r>
            <a:br>
              <a:rPr lang="en-US" sz="1800" b="1"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51696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2440-142D-B1AC-1588-F3B8C3D23AB3}"/>
              </a:ext>
            </a:extLst>
          </p:cNvPr>
          <p:cNvSpPr>
            <a:spLocks noGrp="1"/>
          </p:cNvSpPr>
          <p:nvPr>
            <p:ph type="title"/>
          </p:nvPr>
        </p:nvSpPr>
        <p:spPr>
          <a:xfrm>
            <a:off x="913795" y="204866"/>
            <a:ext cx="10353762" cy="970450"/>
          </a:xfrm>
        </p:spPr>
        <p:txBody>
          <a:bodyPr/>
          <a:lstStyle/>
          <a:p>
            <a:r>
              <a:rPr lang="en-US" dirty="0"/>
              <a:t>Pivot tables and Pivot charts</a:t>
            </a:r>
          </a:p>
        </p:txBody>
      </p:sp>
      <p:sp>
        <p:nvSpPr>
          <p:cNvPr id="4" name="Content Placeholder 3">
            <a:extLst>
              <a:ext uri="{FF2B5EF4-FFF2-40B4-BE49-F238E27FC236}">
                <a16:creationId xmlns:a16="http://schemas.microsoft.com/office/drawing/2014/main" id="{03E72211-F5D9-A1BE-D56A-387F3B4DF016}"/>
              </a:ext>
            </a:extLst>
          </p:cNvPr>
          <p:cNvSpPr>
            <a:spLocks noGrp="1"/>
          </p:cNvSpPr>
          <p:nvPr>
            <p:ph idx="1"/>
          </p:nvPr>
        </p:nvSpPr>
        <p:spPr>
          <a:xfrm>
            <a:off x="913795" y="1288448"/>
            <a:ext cx="10353762" cy="4281103"/>
          </a:xfrm>
        </p:spPr>
        <p:txBody>
          <a:bodyPr>
            <a:normAutofit fontScale="25000" lnSpcReduction="20000"/>
          </a:bodyPr>
          <a:lstStyle/>
          <a:p>
            <a:pPr marL="36900" indent="0">
              <a:buNone/>
            </a:pPr>
            <a:r>
              <a:rPr lang="en-US" sz="9600" b="1" dirty="0">
                <a:latin typeface="Times New Roman" panose="02020603050405020304" pitchFamily="18" charset="0"/>
                <a:cs typeface="Times New Roman" panose="02020603050405020304" pitchFamily="18" charset="0"/>
              </a:rPr>
              <a:t>To analyze sales data efficiently, I utilized PivotTables in Excel to aggregate and summarize key metrics by various dimensions:</a:t>
            </a:r>
          </a:p>
          <a:p>
            <a:pPr marL="36900" indent="0">
              <a:buNone/>
            </a:pPr>
            <a:r>
              <a:rPr lang="en-US" sz="9600" b="1" dirty="0">
                <a:latin typeface="Times New Roman" panose="02020603050405020304" pitchFamily="18" charset="0"/>
                <a:cs typeface="Times New Roman" panose="02020603050405020304" pitchFamily="18" charset="0"/>
              </a:rPr>
              <a:t>Analyzed sales based on </a:t>
            </a:r>
          </a:p>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          Product Category</a:t>
            </a:r>
          </a:p>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          Segment and Ship mode</a:t>
            </a:r>
          </a:p>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          Sales by over time based on order date</a:t>
            </a:r>
          </a:p>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          Top 10 products based on sales</a:t>
            </a:r>
          </a:p>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          Average order per sales</a:t>
            </a:r>
          </a:p>
          <a:p>
            <a:pPr marL="36900" indent="0">
              <a:buNone/>
            </a:pPr>
            <a:endParaRPr lang="en-US" sz="5000" dirty="0">
              <a:latin typeface="Times New Roman" panose="02020603050405020304" pitchFamily="18" charset="0"/>
              <a:cs typeface="Times New Roman" panose="02020603050405020304" pitchFamily="18" charset="0"/>
            </a:endParaRPr>
          </a:p>
          <a:p>
            <a:pPr marL="36900" indent="0">
              <a:buNone/>
            </a:pPr>
            <a:r>
              <a:rPr lang="en-US" sz="4500" dirty="0">
                <a:latin typeface="Times New Roman" panose="02020603050405020304" pitchFamily="18" charset="0"/>
                <a:cs typeface="Times New Roman" panose="02020603050405020304" pitchFamily="18" charset="0"/>
              </a:rPr>
              <a:t> </a:t>
            </a:r>
          </a:p>
          <a:p>
            <a:pPr marL="36900" indent="0">
              <a:buNone/>
            </a:pPr>
            <a:endParaRPr lang="en-US" dirty="0"/>
          </a:p>
          <a:p>
            <a:pPr marL="36900" indent="0">
              <a:buNone/>
            </a:pPr>
            <a:r>
              <a:rPr lang="en-US" dirty="0"/>
              <a:t>         </a:t>
            </a:r>
          </a:p>
          <a:p>
            <a:pPr marL="36900" indent="0">
              <a:buNone/>
            </a:pPr>
            <a:r>
              <a:rPr lang="en-US" dirty="0"/>
              <a:t>          </a:t>
            </a:r>
          </a:p>
          <a:p>
            <a:pPr marL="36900" indent="0">
              <a:buNone/>
            </a:pPr>
            <a:r>
              <a:rPr lang="en-US" dirty="0"/>
              <a:t>         </a:t>
            </a:r>
          </a:p>
          <a:p>
            <a:endParaRPr lang="en-US" dirty="0"/>
          </a:p>
        </p:txBody>
      </p:sp>
    </p:spTree>
    <p:extLst>
      <p:ext uri="{BB962C8B-B14F-4D97-AF65-F5344CB8AC3E}">
        <p14:creationId xmlns:p14="http://schemas.microsoft.com/office/powerpoint/2010/main" val="217458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A8B2-8F04-7080-5963-688AAABFA9D0}"/>
              </a:ext>
            </a:extLst>
          </p:cNvPr>
          <p:cNvSpPr>
            <a:spLocks noGrp="1"/>
          </p:cNvSpPr>
          <p:nvPr>
            <p:ph type="title"/>
          </p:nvPr>
        </p:nvSpPr>
        <p:spPr>
          <a:xfrm>
            <a:off x="919119" y="361719"/>
            <a:ext cx="10353762" cy="970450"/>
          </a:xfrm>
        </p:spPr>
        <p:txBody>
          <a:bodyPr/>
          <a:lstStyle/>
          <a:p>
            <a:r>
              <a:rPr lang="en-US" dirty="0"/>
              <a:t>Screenshots of pivot table and charts</a:t>
            </a:r>
          </a:p>
        </p:txBody>
      </p:sp>
      <p:pic>
        <p:nvPicPr>
          <p:cNvPr id="5" name="Content Placeholder 4">
            <a:extLst>
              <a:ext uri="{FF2B5EF4-FFF2-40B4-BE49-F238E27FC236}">
                <a16:creationId xmlns:a16="http://schemas.microsoft.com/office/drawing/2014/main" id="{56AF5043-3D9F-8F0A-3F8A-515FCBCC3DD3}"/>
              </a:ext>
            </a:extLst>
          </p:cNvPr>
          <p:cNvPicPr>
            <a:picLocks noGrp="1" noChangeAspect="1"/>
          </p:cNvPicPr>
          <p:nvPr>
            <p:ph idx="1"/>
          </p:nvPr>
        </p:nvPicPr>
        <p:blipFill>
          <a:blip r:embed="rId2"/>
          <a:stretch>
            <a:fillRect/>
          </a:stretch>
        </p:blipFill>
        <p:spPr>
          <a:xfrm>
            <a:off x="1081181" y="1580050"/>
            <a:ext cx="3124636" cy="1009791"/>
          </a:xfrm>
        </p:spPr>
      </p:pic>
      <p:graphicFrame>
        <p:nvGraphicFramePr>
          <p:cNvPr id="8" name="Chart 7">
            <a:extLst>
              <a:ext uri="{FF2B5EF4-FFF2-40B4-BE49-F238E27FC236}">
                <a16:creationId xmlns:a16="http://schemas.microsoft.com/office/drawing/2014/main" id="{EC012ECE-A998-7310-5C26-FDA80057D3F7}"/>
              </a:ext>
            </a:extLst>
          </p:cNvPr>
          <p:cNvGraphicFramePr>
            <a:graphicFrameLocks/>
          </p:cNvGraphicFramePr>
          <p:nvPr>
            <p:extLst>
              <p:ext uri="{D42A27DB-BD31-4B8C-83A1-F6EECF244321}">
                <p14:modId xmlns:p14="http://schemas.microsoft.com/office/powerpoint/2010/main" val="2815516903"/>
              </p:ext>
            </p:extLst>
          </p:nvPr>
        </p:nvGraphicFramePr>
        <p:xfrm>
          <a:off x="6501592" y="1332169"/>
          <a:ext cx="3895725" cy="23098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54259D9-73A8-4046-A93B-AD45D7A2780D}"/>
              </a:ext>
            </a:extLst>
          </p:cNvPr>
          <p:cNvGraphicFramePr>
            <a:graphicFrameLocks/>
          </p:cNvGraphicFramePr>
          <p:nvPr>
            <p:extLst>
              <p:ext uri="{D42A27DB-BD31-4B8C-83A1-F6EECF244321}">
                <p14:modId xmlns:p14="http://schemas.microsoft.com/office/powerpoint/2010/main" val="3404189110"/>
              </p:ext>
            </p:extLst>
          </p:nvPr>
        </p:nvGraphicFramePr>
        <p:xfrm>
          <a:off x="6501592" y="3753081"/>
          <a:ext cx="3895725"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3909AB6D-D104-3D79-82DA-051083CC999F}"/>
              </a:ext>
            </a:extLst>
          </p:cNvPr>
          <p:cNvPicPr>
            <a:picLocks noChangeAspect="1"/>
          </p:cNvPicPr>
          <p:nvPr/>
        </p:nvPicPr>
        <p:blipFill>
          <a:blip r:embed="rId5"/>
          <a:stretch>
            <a:fillRect/>
          </a:stretch>
        </p:blipFill>
        <p:spPr>
          <a:xfrm>
            <a:off x="1081180" y="2866273"/>
            <a:ext cx="3124635" cy="3144783"/>
          </a:xfrm>
          <a:prstGeom prst="rect">
            <a:avLst/>
          </a:prstGeom>
        </p:spPr>
      </p:pic>
    </p:spTree>
    <p:extLst>
      <p:ext uri="{BB962C8B-B14F-4D97-AF65-F5344CB8AC3E}">
        <p14:creationId xmlns:p14="http://schemas.microsoft.com/office/powerpoint/2010/main" val="189757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E886-AE19-7E6A-1ED0-B14C99A737A6}"/>
              </a:ext>
            </a:extLst>
          </p:cNvPr>
          <p:cNvSpPr>
            <a:spLocks noGrp="1"/>
          </p:cNvSpPr>
          <p:nvPr>
            <p:ph type="title"/>
          </p:nvPr>
        </p:nvSpPr>
        <p:spPr/>
        <p:txBody>
          <a:bodyPr/>
          <a:lstStyle/>
          <a:p>
            <a:r>
              <a:rPr lang="en-US" dirty="0"/>
              <a:t>Dashboard</a:t>
            </a:r>
          </a:p>
        </p:txBody>
      </p:sp>
      <p:sp>
        <p:nvSpPr>
          <p:cNvPr id="3" name="Content Placeholder 2">
            <a:extLst>
              <a:ext uri="{FF2B5EF4-FFF2-40B4-BE49-F238E27FC236}">
                <a16:creationId xmlns:a16="http://schemas.microsoft.com/office/drawing/2014/main" id="{017C1B9C-A103-FE09-872E-BA5EF0B9AD25}"/>
              </a:ext>
            </a:extLst>
          </p:cNvPr>
          <p:cNvSpPr>
            <a:spLocks noGrp="1"/>
          </p:cNvSpPr>
          <p:nvPr>
            <p:ph idx="1"/>
          </p:nvPr>
        </p:nvSpPr>
        <p:spPr/>
        <p:txBody>
          <a:bodyPr/>
          <a:lstStyle/>
          <a:p>
            <a:r>
              <a:rPr lang="en-US" dirty="0"/>
              <a:t>The </a:t>
            </a:r>
            <a:r>
              <a:rPr lang="en-US" b="1" dirty="0"/>
              <a:t>dashboard</a:t>
            </a:r>
            <a:r>
              <a:rPr lang="en-US" dirty="0"/>
              <a:t> was designed to know about the analysis performed on the data by visualizing to audience to present key business insights at a glance. Also it aids for decision making process </a:t>
            </a:r>
          </a:p>
          <a:p>
            <a:pPr marL="36900" indent="0">
              <a:buNone/>
            </a:pPr>
            <a:r>
              <a:rPr lang="en-US" dirty="0"/>
              <a:t>It gives information about</a:t>
            </a:r>
          </a:p>
          <a:p>
            <a:pPr>
              <a:buFont typeface="Arial" panose="020B0604020202020204" pitchFamily="34" charset="0"/>
              <a:buChar char="•"/>
            </a:pPr>
            <a:r>
              <a:rPr lang="en-US" b="1" dirty="0"/>
              <a:t>Key Performance Indicators (KPIs)</a:t>
            </a:r>
            <a:r>
              <a:rPr lang="en-US" dirty="0"/>
              <a:t> for immediate insight into performance</a:t>
            </a:r>
          </a:p>
          <a:p>
            <a:pPr>
              <a:buFont typeface="Arial" panose="020B0604020202020204" pitchFamily="34" charset="0"/>
              <a:buChar char="•"/>
            </a:pPr>
            <a:r>
              <a:rPr lang="en-US" b="1" dirty="0"/>
              <a:t>Charts</a:t>
            </a:r>
            <a:r>
              <a:rPr lang="en-US" dirty="0"/>
              <a:t> (Pivot Charts) to visualize trends, comparisons, and patterns</a:t>
            </a:r>
          </a:p>
          <a:p>
            <a:pPr>
              <a:buFont typeface="Arial" panose="020B0604020202020204" pitchFamily="34" charset="0"/>
              <a:buChar char="•"/>
            </a:pPr>
            <a:r>
              <a:rPr lang="en-US" b="1" dirty="0"/>
              <a:t>Slicers</a:t>
            </a:r>
            <a:r>
              <a:rPr lang="en-US" dirty="0"/>
              <a:t> for filtering data dynamically by fields such as segment ,ship mode and or product category.</a:t>
            </a:r>
          </a:p>
          <a:p>
            <a:pPr marL="36900" indent="0">
              <a:buNone/>
            </a:pPr>
            <a:endParaRPr lang="en-US" dirty="0"/>
          </a:p>
        </p:txBody>
      </p:sp>
    </p:spTree>
    <p:extLst>
      <p:ext uri="{BB962C8B-B14F-4D97-AF65-F5344CB8AC3E}">
        <p14:creationId xmlns:p14="http://schemas.microsoft.com/office/powerpoint/2010/main" val="817350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docProps/app.xml><?xml version="1.0" encoding="utf-8"?>
<Properties xmlns="http://schemas.openxmlformats.org/officeDocument/2006/extended-properties" xmlns:vt="http://schemas.openxmlformats.org/officeDocument/2006/docPropsVTypes">
  <Template>TM04033929[[fn=Slate]]</Template>
  <TotalTime>3897</TotalTime>
  <Words>987</Words>
  <Application>Microsoft Office PowerPoint</Application>
  <PresentationFormat>Widescreen</PresentationFormat>
  <Paragraphs>108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Calisto MT</vt:lpstr>
      <vt:lpstr>Courier New</vt:lpstr>
      <vt:lpstr>Sitka Banner Semibold</vt:lpstr>
      <vt:lpstr>Symbol</vt:lpstr>
      <vt:lpstr>Times New Roman</vt:lpstr>
      <vt:lpstr>Wingdings</vt:lpstr>
      <vt:lpstr>Wingdings 2</vt:lpstr>
      <vt:lpstr>Slate</vt:lpstr>
      <vt:lpstr>Advanced Excel project Sales Performance analysis  Super store data set</vt:lpstr>
      <vt:lpstr>Objective </vt:lpstr>
      <vt:lpstr> The Superstore dataset contains detailed transactional data from  business, capturing various aspects of sales  </vt:lpstr>
      <vt:lpstr>PowerPoint Presentation</vt:lpstr>
      <vt:lpstr>Screenshots of data set before and after cleaning</vt:lpstr>
      <vt:lpstr>Screenshots of KPI</vt:lpstr>
      <vt:lpstr>Pivot tables and Pivot charts</vt:lpstr>
      <vt:lpstr>Screenshots of pivot table and charts</vt:lpstr>
      <vt:lpstr>Dashboard</vt:lpstr>
      <vt:lpstr>PowerPoint Presentation</vt:lpstr>
      <vt:lpstr>What –if analysis and Goal seek</vt:lpstr>
      <vt:lpstr>Screenshots of Goal seek and Scenario Manager</vt:lpstr>
      <vt:lpstr>Macros</vt:lpstr>
      <vt:lpstr>Macro visuals</vt:lpstr>
      <vt:lpstr>Power Pivot</vt:lpstr>
      <vt:lpstr>Power Pivot Visuals</vt:lpstr>
      <vt:lpstr>Insights and Recommendations</vt:lpstr>
      <vt:lpstr>Visuals</vt:lpstr>
      <vt:lpstr>Conclusion</vt:lpstr>
      <vt:lpstr>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ravi</dc:creator>
  <cp:lastModifiedBy>sara ravi</cp:lastModifiedBy>
  <cp:revision>1</cp:revision>
  <dcterms:created xsi:type="dcterms:W3CDTF">2025-04-19T16:42:41Z</dcterms:created>
  <dcterms:modified xsi:type="dcterms:W3CDTF">2025-04-23T07:05:35Z</dcterms:modified>
</cp:coreProperties>
</file>